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7"/>
  </p:notesMasterIdLst>
  <p:sldIdLst>
    <p:sldId id="298" r:id="rId2"/>
    <p:sldId id="299" r:id="rId3"/>
    <p:sldId id="300" r:id="rId4"/>
    <p:sldId id="301" r:id="rId5"/>
    <p:sldId id="302" r:id="rId6"/>
  </p:sldIdLst>
  <p:sldSz cx="9144000" cy="5143500" type="screen16x9"/>
  <p:notesSz cx="6858000" cy="9144000"/>
  <p:embeddedFontLst>
    <p:embeddedFont>
      <p:font typeface="Roboto Slab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113" name="Google Shape;113;p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118" name="Google Shape;118;p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121" name="Google Shape;121;p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127" name="Google Shape;127;p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135" name="Google Shape;135;p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3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141" name="Google Shape;141;p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body" idx="2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8" name="Google Shape;1488;p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5"/>
          <p:cNvGrpSpPr/>
          <p:nvPr/>
        </p:nvGrpSpPr>
        <p:grpSpPr>
          <a:xfrm>
            <a:off x="4571990" y="1140477"/>
            <a:ext cx="4571845" cy="4007482"/>
            <a:chOff x="4571990" y="1140477"/>
            <a:chExt cx="4571845" cy="4007482"/>
          </a:xfrm>
        </p:grpSpPr>
        <p:sp>
          <p:nvSpPr>
            <p:cNvPr id="205" name="Google Shape;205;p5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217" name="Google Shape;217;p5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5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229" name="Google Shape;229;p5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5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242" name="Google Shape;242;p5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5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258" name="Google Shape;258;p5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5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271" name="Google Shape;271;p5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5"/>
          <p:cNvSpPr txBox="1">
            <a:spLocks noGrp="1"/>
          </p:cNvSpPr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3" name="Google Shape;283;p5"/>
          <p:cNvSpPr txBox="1">
            <a:spLocks noGrp="1"/>
          </p:cNvSpPr>
          <p:nvPr>
            <p:ph type="subTitle" idx="1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86" name="Google Shape;286;p6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301" name="Google Shape;301;p6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315" name="Google Shape;315;p6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331" name="Google Shape;331;p6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349" name="Google Shape;349;p6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363" name="Google Shape;363;p6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6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6" name="Google Shape;376;p6"/>
          <p:cNvSpPr/>
          <p:nvPr/>
        </p:nvSpPr>
        <p:spPr>
          <a:xfrm>
            <a:off x="4013594" y="-4550"/>
            <a:ext cx="1143300" cy="11433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"/>
          <p:cNvSpPr txBox="1"/>
          <p:nvPr/>
        </p:nvSpPr>
        <p:spPr>
          <a:xfrm>
            <a:off x="3593400" y="-60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"/>
          <p:cNvSpPr txBox="1">
            <a:spLocks noGrp="1"/>
          </p:cNvSpPr>
          <p:nvPr>
            <p:ph type="body" idx="1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i="1"/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□"/>
              <a:defRPr i="1"/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8"/>
          <p:cNvGrpSpPr/>
          <p:nvPr/>
        </p:nvGrpSpPr>
        <p:grpSpPr>
          <a:xfrm>
            <a:off x="7997090" y="1712991"/>
            <a:ext cx="1146745" cy="2862454"/>
            <a:chOff x="7997090" y="1712991"/>
            <a:chExt cx="1146745" cy="2862454"/>
          </a:xfrm>
        </p:grpSpPr>
        <p:sp>
          <p:nvSpPr>
            <p:cNvPr id="418" name="Google Shape;418;p8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8"/>
          <p:cNvGrpSpPr/>
          <p:nvPr/>
        </p:nvGrpSpPr>
        <p:grpSpPr>
          <a:xfrm>
            <a:off x="7997090" y="-4550"/>
            <a:ext cx="1146745" cy="2862454"/>
            <a:chOff x="7997090" y="-4550"/>
            <a:chExt cx="1146745" cy="2862454"/>
          </a:xfrm>
        </p:grpSpPr>
        <p:sp>
          <p:nvSpPr>
            <p:cNvPr id="422" name="Google Shape;422;p8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8"/>
          <p:cNvGrpSpPr/>
          <p:nvPr/>
        </p:nvGrpSpPr>
        <p:grpSpPr>
          <a:xfrm>
            <a:off x="7997090" y="567964"/>
            <a:ext cx="1146745" cy="4579995"/>
            <a:chOff x="7997090" y="567964"/>
            <a:chExt cx="1146745" cy="4579995"/>
          </a:xfrm>
        </p:grpSpPr>
        <p:sp>
          <p:nvSpPr>
            <p:cNvPr id="426" name="Google Shape;426;p8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8"/>
          <p:cNvGrpSpPr/>
          <p:nvPr/>
        </p:nvGrpSpPr>
        <p:grpSpPr>
          <a:xfrm>
            <a:off x="7997090" y="-4550"/>
            <a:ext cx="1146745" cy="4579995"/>
            <a:chOff x="7997090" y="-4550"/>
            <a:chExt cx="1146745" cy="4579995"/>
          </a:xfrm>
        </p:grpSpPr>
        <p:sp>
          <p:nvSpPr>
            <p:cNvPr id="431" name="Google Shape;431;p8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8"/>
          <p:cNvGrpSpPr/>
          <p:nvPr/>
        </p:nvGrpSpPr>
        <p:grpSpPr>
          <a:xfrm>
            <a:off x="7997090" y="2285504"/>
            <a:ext cx="1146745" cy="2862455"/>
            <a:chOff x="7997090" y="2285504"/>
            <a:chExt cx="1146745" cy="2862455"/>
          </a:xfrm>
        </p:grpSpPr>
        <p:sp>
          <p:nvSpPr>
            <p:cNvPr id="436" name="Google Shape;436;p8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8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8"/>
          <p:cNvSpPr txBox="1">
            <a:spLocks noGrp="1"/>
          </p:cNvSpPr>
          <p:nvPr>
            <p:ph type="body" idx="1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441" name="Google Shape;441;p8"/>
          <p:cNvSpPr txBox="1">
            <a:spLocks noGrp="1"/>
          </p:cNvSpPr>
          <p:nvPr>
            <p:ph type="body" idx="2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442" name="Google Shape;442;p8"/>
          <p:cNvSpPr txBox="1">
            <a:spLocks noGrp="1"/>
          </p:cNvSpPr>
          <p:nvPr>
            <p:ph type="body" idx="3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443" name="Google Shape;443;p8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4" name="Google Shape;444;p8"/>
          <p:cNvSpPr/>
          <p:nvPr/>
        </p:nvSpPr>
        <p:spPr>
          <a:xfrm>
            <a:off x="8570535" y="1712991"/>
            <a:ext cx="573300" cy="5724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9"/>
          <p:cNvGrpSpPr/>
          <p:nvPr/>
        </p:nvGrpSpPr>
        <p:grpSpPr>
          <a:xfrm>
            <a:off x="4571990" y="1140477"/>
            <a:ext cx="4571845" cy="4007482"/>
            <a:chOff x="4571990" y="1140477"/>
            <a:chExt cx="4571845" cy="4007482"/>
          </a:xfrm>
        </p:grpSpPr>
        <p:sp>
          <p:nvSpPr>
            <p:cNvPr id="447" name="Google Shape;447;p9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9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459" name="Google Shape;459;p9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9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471" name="Google Shape;471;p9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9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484" name="Google Shape;484;p9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9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500" name="Google Shape;500;p9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9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513" name="Google Shape;513;p9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9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9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526" name="Google Shape;526;p9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63" name="Google Shape;663;p12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2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2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2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2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2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2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2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1" name="Google Shape;671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72" name="Google Shape;672;p12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2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2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2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2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2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79" name="Google Shape;679;p12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2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2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2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2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2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" name="Google Shape;687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88" name="Google Shape;688;p12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2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2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2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2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2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2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2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2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2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99" name="Google Shape;699;p12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2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2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2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2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2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2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6" name="Google Shape;706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07" name="Google Shape;707;p12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2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2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2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2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2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2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4" name="Google Shape;714;p12"/>
          <p:cNvSpPr txBox="1">
            <a:spLocks noGrp="1"/>
          </p:cNvSpPr>
          <p:nvPr>
            <p:ph type="body" idx="1"/>
          </p:nvPr>
        </p:nvSpPr>
        <p:spPr>
          <a:xfrm>
            <a:off x="573425" y="4036375"/>
            <a:ext cx="7997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715" name="Google Shape;715;p12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 mosaic">
  <p:cSld name="BLANK_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3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718" name="Google Shape;718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19" name="Google Shape;719;p13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1720337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1146891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2293783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4014120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440674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45" name="Google Shape;745;p13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72033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146891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2867228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2293783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01412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4014120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9" name="Google Shape;769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70" name="Google Shape;770;p13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146891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867228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867228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440674" y="2858018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4" name="Google Shape;79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95" name="Google Shape;795;p1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1720337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867228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3440674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21" name="Google Shape;821;p13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1720337" y="1140477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1146891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2293783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401412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3440674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45" name="Google Shape;845;p1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1720337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1146891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867228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293783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293783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4014120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440674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 mosaic small">
  <p:cSld name="BLANK_1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4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870" name="Google Shape;870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871" name="Google Shape;871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872" name="Google Shape;872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7" name="Google Shape;897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898" name="Google Shape;898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3" name="Google Shape;923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924" name="Google Shape;924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9" name="Google Shape;949;p14"/>
            <p:cNvGrpSpPr/>
            <p:nvPr/>
          </p:nvGrpSpPr>
          <p:grpSpPr>
            <a:xfrm rot="10800000" flipH="1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950" name="Google Shape;950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5" name="Google Shape;975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976" name="Google Shape;976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977" name="Google Shape;97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6" name="Google Shape;1026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1027" name="Google Shape;102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1" name="Google Shape;1051;p14"/>
            <p:cNvGrpSpPr/>
            <p:nvPr/>
          </p:nvGrpSpPr>
          <p:grpSpPr>
            <a:xfrm rot="10800000" flipH="1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1052" name="Google Shape;105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6" name="Google Shape;1076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077" name="Google Shape;1077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1078" name="Google Shape;107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2" name="Google Shape;1102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1103" name="Google Shape;110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7" name="Google Shape;1127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1128" name="Google Shape;112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2" name="Google Shape;1152;p14"/>
            <p:cNvGrpSpPr/>
            <p:nvPr/>
          </p:nvGrpSpPr>
          <p:grpSpPr>
            <a:xfrm rot="10800000" flipH="1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1153" name="Google Shape;115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77" name="Google Shape;1177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178" name="Google Shape;1178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1179" name="Google Shape;1179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1205" name="Google Shape;1205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0" name="Google Shape;1230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1231" name="Google Shape;1231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6" name="Google Shape;1256;p14"/>
            <p:cNvGrpSpPr/>
            <p:nvPr/>
          </p:nvGrpSpPr>
          <p:grpSpPr>
            <a:xfrm rot="10800000" flipH="1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1257" name="Google Shape;1257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2" name="Google Shape;1282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283" name="Google Shape;1283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1284" name="Google Shape;1284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7" name="Google Shape;1307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1308" name="Google Shape;1308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1" name="Google Shape;1331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1332" name="Google Shape;1332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5" name="Google Shape;1355;p14"/>
            <p:cNvGrpSpPr/>
            <p:nvPr/>
          </p:nvGrpSpPr>
          <p:grpSpPr>
            <a:xfrm rot="10800000" flipH="1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1356" name="Google Shape;1356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79" name="Google Shape;1379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380" name="Google Shape;1380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1381" name="Google Shape;1381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4" name="Google Shape;1404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1405" name="Google Shape;1405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8" name="Google Shape;1428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1429" name="Google Shape;1429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2" name="Google Shape;1452;p14"/>
            <p:cNvGrpSpPr/>
            <p:nvPr/>
          </p:nvGrpSpPr>
          <p:grpSpPr>
            <a:xfrm rot="10800000" flipH="1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1453" name="Google Shape;1453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8" name="Google Shape;1478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□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▫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▫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3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721619" y="114300"/>
          <a:ext cx="3783746" cy="4896612"/>
        </p:xfrm>
        <a:graphic>
          <a:graphicData uri="http://schemas.openxmlformats.org/presentationml/2006/ole">
            <p:oleObj spid="_x0000_s3074" name="Acrobat Document" r:id="rId3" imgW="3886400" imgH="5029458" progId="AcroExch.Document.DC">
              <p:embed/>
            </p:oleObj>
          </a:graphicData>
        </a:graphic>
      </p:graphicFrame>
      <p:sp>
        <p:nvSpPr>
          <p:cNvPr id="3" name="Google Shape;1508;p20"/>
          <p:cNvSpPr txBox="1">
            <a:spLocks/>
          </p:cNvSpPr>
          <p:nvPr/>
        </p:nvSpPr>
        <p:spPr>
          <a:xfrm>
            <a:off x="253650" y="965605"/>
            <a:ext cx="4045200" cy="334304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Slab" charset="0"/>
                <a:ea typeface="Roboto Slab" charset="0"/>
                <a:sym typeface="Arial"/>
              </a:rPr>
              <a:t>Our Commitment to Diversity,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Slab" charset="0"/>
                <a:ea typeface="Roboto Slab" charset="0"/>
                <a:sym typeface="Arial"/>
              </a:rPr>
              <a:t> Equity and Inclusion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Roboto Slab" charset="0"/>
              <a:ea typeface="Roboto Slab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08;p20"/>
          <p:cNvSpPr txBox="1">
            <a:spLocks/>
          </p:cNvSpPr>
          <p:nvPr/>
        </p:nvSpPr>
        <p:spPr>
          <a:xfrm>
            <a:off x="253650" y="965605"/>
            <a:ext cx="4045200" cy="334304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Slab" charset="0"/>
                <a:ea typeface="Roboto Slab" charset="0"/>
                <a:sym typeface="Arial"/>
              </a:rPr>
              <a:t>How to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Slab" charset="0"/>
                <a:ea typeface="Roboto Slab" charset="0"/>
                <a:sym typeface="Arial"/>
              </a:rPr>
              <a:t> Welcome Diverse Perspectives into your PTA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Roboto Slab" charset="0"/>
              <a:ea typeface="Roboto Slab" charset="0"/>
              <a:sym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40503" y="114300"/>
          <a:ext cx="3778093" cy="4889297"/>
        </p:xfrm>
        <a:graphic>
          <a:graphicData uri="http://schemas.openxmlformats.org/presentationml/2006/ole">
            <p:oleObj spid="_x0000_s4099" name="Acrobat Document" r:id="rId3" imgW="3886400" imgH="5029458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08;p20"/>
          <p:cNvSpPr txBox="1">
            <a:spLocks/>
          </p:cNvSpPr>
          <p:nvPr/>
        </p:nvSpPr>
        <p:spPr>
          <a:xfrm>
            <a:off x="253650" y="965605"/>
            <a:ext cx="4045200" cy="334304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Slab" charset="0"/>
                <a:ea typeface="Roboto Slab" charset="0"/>
                <a:sym typeface="Arial"/>
              </a:rPr>
              <a:t>How to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Slab" charset="0"/>
                <a:ea typeface="Roboto Slab" charset="0"/>
                <a:sym typeface="Arial"/>
              </a:rPr>
              <a:t> Talk about Race &amp; Injustice in America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Roboto Slab" charset="0"/>
              <a:ea typeface="Roboto Slab" charset="0"/>
              <a:sym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30852" y="114300"/>
          <a:ext cx="3886200" cy="5029200"/>
        </p:xfrm>
        <a:graphic>
          <a:graphicData uri="http://schemas.openxmlformats.org/presentationml/2006/ole">
            <p:oleObj spid="_x0000_s5123" name="Acrobat Document" r:id="rId3" imgW="3886400" imgH="5029458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08;p20"/>
          <p:cNvSpPr txBox="1">
            <a:spLocks/>
          </p:cNvSpPr>
          <p:nvPr/>
        </p:nvSpPr>
        <p:spPr>
          <a:xfrm>
            <a:off x="253650" y="965605"/>
            <a:ext cx="4045200" cy="334304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Slab" charset="0"/>
                <a:ea typeface="Roboto Slab" charset="0"/>
                <a:sym typeface="Arial"/>
              </a:rPr>
              <a:t>LGBTQ Glossary of Terms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Roboto Slab" charset="0"/>
              <a:ea typeface="Roboto Slab" charset="0"/>
              <a:sym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96689" y="114300"/>
          <a:ext cx="3772441" cy="4881982"/>
        </p:xfrm>
        <a:graphic>
          <a:graphicData uri="http://schemas.openxmlformats.org/presentationml/2006/ole">
            <p:oleObj spid="_x0000_s6147" name="Acrobat Document" r:id="rId3" imgW="3886400" imgH="5029458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08;p20"/>
          <p:cNvSpPr txBox="1">
            <a:spLocks/>
          </p:cNvSpPr>
          <p:nvPr/>
        </p:nvSpPr>
        <p:spPr>
          <a:xfrm>
            <a:off x="253650" y="965605"/>
            <a:ext cx="4045200" cy="334304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dirty="0" smtClean="0">
                <a:solidFill>
                  <a:schemeClr val="accent3"/>
                </a:solidFill>
                <a:latin typeface="Roboto Slab" charset="0"/>
                <a:ea typeface="Roboto Slab" charset="0"/>
              </a:rPr>
              <a:t>National PTA Multicultural Calendar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Roboto Slab" charset="0"/>
              <a:ea typeface="Roboto Slab" charset="0"/>
              <a:sym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98437" y="131674"/>
          <a:ext cx="3784452" cy="4897526"/>
        </p:xfrm>
        <a:graphic>
          <a:graphicData uri="http://schemas.openxmlformats.org/presentationml/2006/ole">
            <p:oleObj spid="_x0000_s7171" name="Acrobat Document" r:id="rId3" imgW="3886400" imgH="5029458" progId="AcroExch.Document.DC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Nym template">
  <a:themeElements>
    <a:clrScheme name="Custom 347">
      <a:dk1>
        <a:srgbClr val="266D78"/>
      </a:dk1>
      <a:lt1>
        <a:srgbClr val="FFFFFF"/>
      </a:lt1>
      <a:dk2>
        <a:srgbClr val="798688"/>
      </a:dk2>
      <a:lt2>
        <a:srgbClr val="EEEEEA"/>
      </a:lt2>
      <a:accent1>
        <a:srgbClr val="9ED155"/>
      </a:accent1>
      <a:accent2>
        <a:srgbClr val="DFE954"/>
      </a:accent2>
      <a:accent3>
        <a:srgbClr val="50B883"/>
      </a:accent3>
      <a:accent4>
        <a:srgbClr val="5FBBC5"/>
      </a:accent4>
      <a:accent5>
        <a:srgbClr val="27868B"/>
      </a:accent5>
      <a:accent6>
        <a:srgbClr val="266D78"/>
      </a:accent6>
      <a:hlink>
        <a:srgbClr val="50B88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</Words>
  <PresentationFormat>On-screen Show (16:9)</PresentationFormat>
  <Paragraphs>5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Roboto Slab</vt:lpstr>
      <vt:lpstr>Nym template</vt:lpstr>
      <vt:lpstr>Adobe Acrobat Document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</dc:creator>
  <cp:lastModifiedBy>Stephanie</cp:lastModifiedBy>
  <cp:revision>4</cp:revision>
  <dcterms:modified xsi:type="dcterms:W3CDTF">2021-04-19T22:13:15Z</dcterms:modified>
</cp:coreProperties>
</file>