
<file path=[Content_Types].xml><?xml version="1.0" encoding="utf-8"?>
<Types xmlns="http://schemas.openxmlformats.org/package/2006/content-types">
  <Override PartName="/ppt/slides/slide6.xml" ContentType="application/vnd.openxmlformats-officedocument.presentationml.slide+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ommentAuthors.xml" ContentType="application/vnd.openxmlformats-officedocument.presentationml.commentAuthor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48" r:id="rId1"/>
  </p:sldMasterIdLst>
  <p:notesMasterIdLst>
    <p:notesMasterId r:id="rId22"/>
  </p:notesMasterIdLst>
  <p:handoutMasterIdLst>
    <p:handoutMasterId r:id="rId23"/>
  </p:handoutMasterIdLst>
  <p:sldIdLst>
    <p:sldId id="377" r:id="rId2"/>
    <p:sldId id="309" r:id="rId3"/>
    <p:sldId id="275" r:id="rId4"/>
    <p:sldId id="358" r:id="rId5"/>
    <p:sldId id="379" r:id="rId6"/>
    <p:sldId id="363" r:id="rId7"/>
    <p:sldId id="380" r:id="rId8"/>
    <p:sldId id="365" r:id="rId9"/>
    <p:sldId id="366" r:id="rId10"/>
    <p:sldId id="367" r:id="rId11"/>
    <p:sldId id="368" r:id="rId12"/>
    <p:sldId id="369" r:id="rId13"/>
    <p:sldId id="370" r:id="rId14"/>
    <p:sldId id="371" r:id="rId15"/>
    <p:sldId id="372" r:id="rId16"/>
    <p:sldId id="373" r:id="rId17"/>
    <p:sldId id="374" r:id="rId18"/>
    <p:sldId id="381" r:id="rId19"/>
    <p:sldId id="378" r:id="rId20"/>
    <p:sldId id="376" r:id="rId21"/>
  </p:sldIdLst>
  <p:sldSz cx="9144000" cy="6858000" type="screen4x3"/>
  <p:notesSz cx="7010400" cy="9296400"/>
  <p:defaultTextStyle>
    <a:defPPr>
      <a:defRPr lang="en-US"/>
    </a:defPPr>
    <a:lvl1pPr algn="l" defTabSz="457200" rtl="0" eaLnBrk="0" fontAlgn="base" hangingPunct="0">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eaLnBrk="0" fontAlgn="base" hangingPunct="0">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eaLnBrk="0" fontAlgn="base" hangingPunct="0">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eaLnBrk="0" fontAlgn="base" hangingPunct="0">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eaLnBrk="0" fontAlgn="base" hangingPunct="0">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xmlns="">
        <p15:guide id="1" orient="horz" pos="1931">
          <p15:clr>
            <a:srgbClr val="A4A3A4"/>
          </p15:clr>
        </p15:guide>
        <p15:guide id="2" pos="2880">
          <p15:clr>
            <a:srgbClr val="A4A3A4"/>
          </p15:clr>
        </p15:guide>
      </p15:sldGuideLst>
    </p:ext>
    <p:ext uri="{2D200454-40CA-4A62-9FC3-DE9A4176ACB9}">
      <p15:notesGuideLst xmlns:p15="http://schemas.microsoft.com/office/powerpoint/2012/main" xmlns="">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rica Felker" initials="" lastIdx="4" clrIdx="0"/>
  <p:cmAuthor id="1" name="Bibb Hubbard" initials="BH" lastIdx="10" clrIdx="1">
    <p:extLst/>
  </p:cmAuthor>
  <p:cmAuthor id="2" name="Aliya " initials="C"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C24914"/>
    <a:srgbClr val="052E6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485" autoAdjust="0"/>
    <p:restoredTop sz="80638" autoAdjust="0"/>
  </p:normalViewPr>
  <p:slideViewPr>
    <p:cSldViewPr snapToGrid="0" snapToObjects="1">
      <p:cViewPr>
        <p:scale>
          <a:sx n="71" d="100"/>
          <a:sy n="71" d="100"/>
        </p:scale>
        <p:origin x="-1194" y="288"/>
      </p:cViewPr>
      <p:guideLst>
        <p:guide orient="horz" pos="1931"/>
        <p:guide pos="2880"/>
      </p:guideLst>
    </p:cSldViewPr>
  </p:slideViewPr>
  <p:notesTextViewPr>
    <p:cViewPr>
      <p:scale>
        <a:sx n="100" d="100"/>
        <a:sy n="100" d="100"/>
      </p:scale>
      <p:origin x="0" y="0"/>
    </p:cViewPr>
  </p:notesTextViewPr>
  <p:notesViewPr>
    <p:cSldViewPr snapToGrid="0" snapToObjects="1">
      <p:cViewPr varScale="1">
        <p:scale>
          <a:sx n="85" d="100"/>
          <a:sy n="85" d="100"/>
        </p:scale>
        <p:origin x="-1890" y="-72"/>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hyperlink" Target="http://parcc.pearson.com/tutorial/" TargetMode="External"/><Relationship Id="rId2" Type="http://schemas.openxmlformats.org/officeDocument/2006/relationships/hyperlink" Target="http://parcc.pearson.com/practice-tests/" TargetMode="External"/><Relationship Id="rId1" Type="http://schemas.openxmlformats.org/officeDocument/2006/relationships/hyperlink" Target="http://www.pta.org/CommonCore" TargetMode="External"/><Relationship Id="rId5" Type="http://schemas.openxmlformats.org/officeDocument/2006/relationships/hyperlink" Target="http://bealearninghero.org/learning-tools" TargetMode="External"/><Relationship Id="rId4" Type="http://schemas.openxmlformats.org/officeDocument/2006/relationships/hyperlink" Target="http://www.parcconline.org/" TargetMode="Externa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9E3AE4B-E62B-44E5-8093-2994DA78FC9A}" type="doc">
      <dgm:prSet loTypeId="urn:microsoft.com/office/officeart/2005/8/layout/vList2" loCatId="list" qsTypeId="urn:microsoft.com/office/officeart/2005/8/quickstyle/simple1" qsCatId="simple" csTypeId="urn:microsoft.com/office/officeart/2005/8/colors/colorful1#1" csCatId="colorful" phldr="1"/>
      <dgm:spPr/>
      <dgm:t>
        <a:bodyPr/>
        <a:lstStyle/>
        <a:p>
          <a:endParaRPr lang="en-US"/>
        </a:p>
      </dgm:t>
    </dgm:pt>
    <dgm:pt modelId="{621452AA-8FB3-4696-BAA8-BDB989B1BE1A}">
      <dgm:prSet phldrT="[Text]" custT="1"/>
      <dgm:spPr/>
      <dgm:t>
        <a:bodyPr/>
        <a:lstStyle/>
        <a:p>
          <a:pPr algn="ctr"/>
          <a:r>
            <a:rPr lang="en-US" sz="2400" b="1" dirty="0" smtClean="0"/>
            <a:t>Great Web Sites</a:t>
          </a:r>
          <a:endParaRPr lang="en-US" sz="2400" b="1" dirty="0"/>
        </a:p>
      </dgm:t>
    </dgm:pt>
    <dgm:pt modelId="{DFDF1269-6015-4A86-A157-EAC7C972D8D1}" type="parTrans" cxnId="{8EC90FB9-045C-41EE-AC40-A0C8A75D6979}">
      <dgm:prSet/>
      <dgm:spPr/>
      <dgm:t>
        <a:bodyPr/>
        <a:lstStyle/>
        <a:p>
          <a:endParaRPr lang="en-US"/>
        </a:p>
      </dgm:t>
    </dgm:pt>
    <dgm:pt modelId="{4AB320F5-BEBF-4864-B3C9-705FACC2B04C}" type="sibTrans" cxnId="{8EC90FB9-045C-41EE-AC40-A0C8A75D6979}">
      <dgm:prSet/>
      <dgm:spPr/>
      <dgm:t>
        <a:bodyPr/>
        <a:lstStyle/>
        <a:p>
          <a:endParaRPr lang="en-US"/>
        </a:p>
      </dgm:t>
    </dgm:pt>
    <dgm:pt modelId="{9F742E5C-C7B9-4E29-B3EF-FA2AE7A8A5DB}">
      <dgm:prSet phldrT="[Text]" custT="1"/>
      <dgm:spPr/>
      <dgm:t>
        <a:bodyPr/>
        <a:lstStyle/>
        <a:p>
          <a:r>
            <a:rPr lang="en-US" sz="1800" b="1" dirty="0" smtClean="0"/>
            <a:t>PARCC Practice Tests:  Reading, Writing, Math</a:t>
          </a:r>
          <a:endParaRPr lang="en-US" sz="1800" dirty="0"/>
        </a:p>
      </dgm:t>
    </dgm:pt>
    <dgm:pt modelId="{97AA930B-5203-4CD6-871D-E6F29360BD53}" type="parTrans" cxnId="{F9B4D604-4D16-4363-A475-B1000C133E90}">
      <dgm:prSet/>
      <dgm:spPr/>
      <dgm:t>
        <a:bodyPr/>
        <a:lstStyle/>
        <a:p>
          <a:endParaRPr lang="en-US"/>
        </a:p>
      </dgm:t>
    </dgm:pt>
    <dgm:pt modelId="{C6C71418-A159-4535-92D3-51A3D0038E59}" type="sibTrans" cxnId="{F9B4D604-4D16-4363-A475-B1000C133E90}">
      <dgm:prSet/>
      <dgm:spPr/>
      <dgm:t>
        <a:bodyPr/>
        <a:lstStyle/>
        <a:p>
          <a:endParaRPr lang="en-US"/>
        </a:p>
      </dgm:t>
    </dgm:pt>
    <dgm:pt modelId="{C28E415A-E4E5-4142-A1E2-273D08F8CE59}">
      <dgm:prSet phldrT="[Text]" custT="1"/>
      <dgm:spPr>
        <a:solidFill>
          <a:schemeClr val="accent6">
            <a:lumMod val="20000"/>
            <a:lumOff val="80000"/>
          </a:schemeClr>
        </a:solidFill>
      </dgm:spPr>
      <dgm:t>
        <a:bodyPr/>
        <a:lstStyle/>
        <a:p>
          <a:pPr algn="ctr"/>
          <a:r>
            <a:rPr lang="en-US" sz="2400" b="1" dirty="0" smtClean="0">
              <a:solidFill>
                <a:schemeClr val="bg1"/>
              </a:solidFill>
              <a:hlinkClick xmlns:r="http://schemas.openxmlformats.org/officeDocument/2006/relationships" r:id="rId1"/>
            </a:rPr>
            <a:t>www.PTA.org/CommonCore</a:t>
          </a:r>
          <a:endParaRPr lang="en-US" sz="2400" b="1" dirty="0" smtClean="0">
            <a:solidFill>
              <a:schemeClr val="bg1"/>
            </a:solidFill>
          </a:endParaRPr>
        </a:p>
        <a:p>
          <a:pPr algn="ctr"/>
          <a:endParaRPr lang="en-US" sz="2400" b="1" dirty="0">
            <a:solidFill>
              <a:schemeClr val="bg1"/>
            </a:solidFill>
          </a:endParaRPr>
        </a:p>
      </dgm:t>
    </dgm:pt>
    <dgm:pt modelId="{257D176A-67A9-4BF6-90EB-87CA84B4D7BC}" type="parTrans" cxnId="{CB360ABD-ED2F-4E3D-BA5F-73A961F4FB45}">
      <dgm:prSet/>
      <dgm:spPr/>
      <dgm:t>
        <a:bodyPr/>
        <a:lstStyle/>
        <a:p>
          <a:endParaRPr lang="en-US"/>
        </a:p>
      </dgm:t>
    </dgm:pt>
    <dgm:pt modelId="{1470E94B-BEA1-4ABD-BA71-891F2858D4DC}" type="sibTrans" cxnId="{CB360ABD-ED2F-4E3D-BA5F-73A961F4FB45}">
      <dgm:prSet/>
      <dgm:spPr/>
      <dgm:t>
        <a:bodyPr/>
        <a:lstStyle/>
        <a:p>
          <a:endParaRPr lang="en-US"/>
        </a:p>
      </dgm:t>
    </dgm:pt>
    <dgm:pt modelId="{176A9D78-058F-494A-B329-F676F3F137BB}">
      <dgm:prSet/>
      <dgm:spPr/>
      <dgm:t>
        <a:bodyPr/>
        <a:lstStyle/>
        <a:p>
          <a:r>
            <a:rPr lang="en-US" sz="1600" dirty="0" smtClean="0"/>
            <a:t>Practice Tests </a:t>
          </a:r>
          <a:r>
            <a:rPr lang="en-US" sz="1600" dirty="0" smtClean="0">
              <a:hlinkClick xmlns:r="http://schemas.openxmlformats.org/officeDocument/2006/relationships" r:id="rId2"/>
            </a:rPr>
            <a:t>http://parcc.pearson.com/practice-tests/</a:t>
          </a:r>
          <a:endParaRPr lang="en-US" sz="1600" dirty="0" smtClean="0"/>
        </a:p>
      </dgm:t>
    </dgm:pt>
    <dgm:pt modelId="{4B1FD843-998E-4ED2-8A54-348B5BC717F8}" type="parTrans" cxnId="{94150278-0F30-4FC6-8367-B532F9EC9436}">
      <dgm:prSet/>
      <dgm:spPr/>
      <dgm:t>
        <a:bodyPr/>
        <a:lstStyle/>
        <a:p>
          <a:endParaRPr lang="en-US"/>
        </a:p>
      </dgm:t>
    </dgm:pt>
    <dgm:pt modelId="{DE469FB1-3360-483C-A0DA-966F17B84678}" type="sibTrans" cxnId="{94150278-0F30-4FC6-8367-B532F9EC9436}">
      <dgm:prSet/>
      <dgm:spPr/>
      <dgm:t>
        <a:bodyPr/>
        <a:lstStyle/>
        <a:p>
          <a:endParaRPr lang="en-US"/>
        </a:p>
      </dgm:t>
    </dgm:pt>
    <dgm:pt modelId="{B1170C5F-DD10-49B8-B599-71A0B1B5EAE5}">
      <dgm:prSet custT="1"/>
      <dgm:spPr/>
      <dgm:t>
        <a:bodyPr/>
        <a:lstStyle/>
        <a:p>
          <a:endParaRPr lang="en-US" sz="1000" dirty="0"/>
        </a:p>
      </dgm:t>
    </dgm:pt>
    <dgm:pt modelId="{0037F9ED-8C4D-4685-B108-D8993339B921}" type="parTrans" cxnId="{6054C8BA-DC31-463F-9543-8B02D78F9585}">
      <dgm:prSet/>
      <dgm:spPr/>
      <dgm:t>
        <a:bodyPr/>
        <a:lstStyle/>
        <a:p>
          <a:endParaRPr lang="en-US"/>
        </a:p>
      </dgm:t>
    </dgm:pt>
    <dgm:pt modelId="{EBAF133C-55F3-4F94-B188-C5E914776C06}" type="sibTrans" cxnId="{6054C8BA-DC31-463F-9543-8B02D78F9585}">
      <dgm:prSet/>
      <dgm:spPr/>
      <dgm:t>
        <a:bodyPr/>
        <a:lstStyle/>
        <a:p>
          <a:endParaRPr lang="en-US"/>
        </a:p>
      </dgm:t>
    </dgm:pt>
    <dgm:pt modelId="{3DD954EE-B317-4F64-83B2-D6BC4579E017}">
      <dgm:prSet custT="1"/>
      <dgm:spPr/>
      <dgm:t>
        <a:bodyPr/>
        <a:lstStyle/>
        <a:p>
          <a:r>
            <a:rPr lang="en-US" sz="1800" b="1" dirty="0" smtClean="0"/>
            <a:t>Parent Friendly Information and Resources</a:t>
          </a:r>
          <a:r>
            <a:rPr lang="en-US" sz="1600" b="1" dirty="0" smtClean="0"/>
            <a:t>:</a:t>
          </a:r>
          <a:endParaRPr lang="en-US" sz="1600" dirty="0"/>
        </a:p>
      </dgm:t>
    </dgm:pt>
    <dgm:pt modelId="{339A3953-3302-46A3-B7EF-27A056ADF4EC}" type="parTrans" cxnId="{B9640E14-04DF-4452-937B-B318F03AC874}">
      <dgm:prSet/>
      <dgm:spPr/>
      <dgm:t>
        <a:bodyPr/>
        <a:lstStyle/>
        <a:p>
          <a:endParaRPr lang="en-US"/>
        </a:p>
      </dgm:t>
    </dgm:pt>
    <dgm:pt modelId="{FEC0D474-0935-4155-B174-BB5D8B23E628}" type="sibTrans" cxnId="{B9640E14-04DF-4452-937B-B318F03AC874}">
      <dgm:prSet/>
      <dgm:spPr/>
      <dgm:t>
        <a:bodyPr/>
        <a:lstStyle/>
        <a:p>
          <a:endParaRPr lang="en-US"/>
        </a:p>
      </dgm:t>
    </dgm:pt>
    <dgm:pt modelId="{6EF0E8DF-36AF-426D-9352-1B5E1DF4F60F}">
      <dgm:prSet custT="1"/>
      <dgm:spPr/>
      <dgm:t>
        <a:bodyPr/>
        <a:lstStyle/>
        <a:p>
          <a:r>
            <a:rPr lang="en-US" sz="1800" b="1" dirty="0" smtClean="0"/>
            <a:t>[Name of State Department of Education] [Insert State DOE website]</a:t>
          </a:r>
          <a:endParaRPr lang="en-US" sz="1600" b="0" i="1" dirty="0">
            <a:solidFill>
              <a:srgbClr val="FF0000"/>
            </a:solidFill>
          </a:endParaRPr>
        </a:p>
      </dgm:t>
    </dgm:pt>
    <dgm:pt modelId="{77C7BDE5-7F9A-4561-95DE-335275603919}" type="parTrans" cxnId="{4CD39218-F63B-4901-98E2-B4F5D1811AD1}">
      <dgm:prSet/>
      <dgm:spPr/>
      <dgm:t>
        <a:bodyPr/>
        <a:lstStyle/>
        <a:p>
          <a:endParaRPr lang="en-US"/>
        </a:p>
      </dgm:t>
    </dgm:pt>
    <dgm:pt modelId="{5A5991BE-498D-4C8B-864D-BC11010245E6}" type="sibTrans" cxnId="{4CD39218-F63B-4901-98E2-B4F5D1811AD1}">
      <dgm:prSet/>
      <dgm:spPr/>
      <dgm:t>
        <a:bodyPr/>
        <a:lstStyle/>
        <a:p>
          <a:endParaRPr lang="en-US"/>
        </a:p>
      </dgm:t>
    </dgm:pt>
    <dgm:pt modelId="{E23E371F-033D-41AD-8AF9-429B2C18C145}">
      <dgm:prSet/>
      <dgm:spPr/>
      <dgm:t>
        <a:bodyPr/>
        <a:lstStyle/>
        <a:p>
          <a:r>
            <a:rPr lang="en-US" sz="1600" dirty="0" smtClean="0"/>
            <a:t>Tutorials </a:t>
          </a:r>
          <a:r>
            <a:rPr lang="en-US" sz="1600" dirty="0" smtClean="0">
              <a:hlinkClick xmlns:r="http://schemas.openxmlformats.org/officeDocument/2006/relationships" r:id="rId3"/>
            </a:rPr>
            <a:t>http://parcc.pearson.com/tutorial/</a:t>
          </a:r>
          <a:r>
            <a:rPr lang="en-US" sz="1600" dirty="0" smtClean="0"/>
            <a:t> </a:t>
          </a:r>
        </a:p>
      </dgm:t>
    </dgm:pt>
    <dgm:pt modelId="{6CB67D3F-D706-48BA-89F0-B4A7544CF418}" type="sibTrans" cxnId="{AE0F1533-E668-4CF3-8E76-140E9DF73F57}">
      <dgm:prSet/>
      <dgm:spPr/>
      <dgm:t>
        <a:bodyPr/>
        <a:lstStyle/>
        <a:p>
          <a:endParaRPr lang="en-US"/>
        </a:p>
      </dgm:t>
    </dgm:pt>
    <dgm:pt modelId="{B0ACF106-6648-48F9-BF5D-A66129E3F3ED}" type="parTrans" cxnId="{AE0F1533-E668-4CF3-8E76-140E9DF73F57}">
      <dgm:prSet/>
      <dgm:spPr/>
      <dgm:t>
        <a:bodyPr/>
        <a:lstStyle/>
        <a:p>
          <a:endParaRPr lang="en-US"/>
        </a:p>
      </dgm:t>
    </dgm:pt>
    <dgm:pt modelId="{237CA470-70BD-42B4-90B4-0B2832948FB4}">
      <dgm:prSet/>
      <dgm:spPr/>
      <dgm:t>
        <a:bodyPr/>
        <a:lstStyle/>
        <a:p>
          <a:r>
            <a:rPr lang="en-US" sz="1600" dirty="0" smtClean="0"/>
            <a:t>PARCC Info: </a:t>
          </a:r>
          <a:r>
            <a:rPr lang="en-US" sz="1600" dirty="0" smtClean="0">
              <a:hlinkClick xmlns:r="http://schemas.openxmlformats.org/officeDocument/2006/relationships" r:id="rId4"/>
            </a:rPr>
            <a:t>www.parcconline.org</a:t>
          </a:r>
          <a:r>
            <a:rPr lang="en-US" sz="1600" dirty="0" smtClean="0"/>
            <a:t> </a:t>
          </a:r>
        </a:p>
      </dgm:t>
    </dgm:pt>
    <dgm:pt modelId="{044988A7-6744-4AB6-8C7D-F23C7E122BFE}" type="parTrans" cxnId="{C5EA2AE7-4E7C-4F59-BBE4-43A8C78BC121}">
      <dgm:prSet/>
      <dgm:spPr/>
      <dgm:t>
        <a:bodyPr/>
        <a:lstStyle/>
        <a:p>
          <a:endParaRPr lang="en-US"/>
        </a:p>
      </dgm:t>
    </dgm:pt>
    <dgm:pt modelId="{C9A968FA-67D7-4E30-8497-DF4B4D37166C}" type="sibTrans" cxnId="{C5EA2AE7-4E7C-4F59-BBE4-43A8C78BC121}">
      <dgm:prSet/>
      <dgm:spPr/>
      <dgm:t>
        <a:bodyPr/>
        <a:lstStyle/>
        <a:p>
          <a:endParaRPr lang="en-US"/>
        </a:p>
      </dgm:t>
    </dgm:pt>
    <dgm:pt modelId="{A59856C5-6E17-4958-A014-05FBD4F0D238}">
      <dgm:prSet phldrT="[Text]"/>
      <dgm:spPr/>
      <dgm:t>
        <a:bodyPr/>
        <a:lstStyle/>
        <a:p>
          <a:endParaRPr lang="en-US" sz="1600" dirty="0"/>
        </a:p>
      </dgm:t>
    </dgm:pt>
    <dgm:pt modelId="{15204C6A-D5E8-42C9-BF0F-9656FBA1885D}" type="parTrans" cxnId="{66DBC3EB-162B-4920-96D7-D44F37C37F35}">
      <dgm:prSet/>
      <dgm:spPr/>
      <dgm:t>
        <a:bodyPr/>
        <a:lstStyle/>
        <a:p>
          <a:endParaRPr lang="en-US"/>
        </a:p>
      </dgm:t>
    </dgm:pt>
    <dgm:pt modelId="{E5892931-329B-46E3-A0BC-A7E466681BAE}" type="sibTrans" cxnId="{66DBC3EB-162B-4920-96D7-D44F37C37F35}">
      <dgm:prSet/>
      <dgm:spPr/>
      <dgm:t>
        <a:bodyPr/>
        <a:lstStyle/>
        <a:p>
          <a:endParaRPr lang="en-US"/>
        </a:p>
      </dgm:t>
    </dgm:pt>
    <dgm:pt modelId="{5015ECFC-CA8C-40F8-9DBD-822DA03D5BC7}">
      <dgm:prSet custT="1"/>
      <dgm:spPr/>
      <dgm:t>
        <a:bodyPr/>
        <a:lstStyle/>
        <a:p>
          <a:r>
            <a:rPr lang="en-US" sz="1800" b="1" dirty="0" smtClean="0"/>
            <a:t>[Insert State PTA Name] : </a:t>
          </a:r>
          <a:r>
            <a:rPr lang="en-US" sz="1600" b="1" dirty="0" smtClean="0"/>
            <a:t>[Insert State PTA Website]</a:t>
          </a:r>
          <a:endParaRPr lang="en-US" sz="1600" b="0" i="1" dirty="0">
            <a:solidFill>
              <a:srgbClr val="FF0000"/>
            </a:solidFill>
          </a:endParaRPr>
        </a:p>
      </dgm:t>
    </dgm:pt>
    <dgm:pt modelId="{AF468551-E5D5-484A-B1A3-0FB79B883739}" type="parTrans" cxnId="{7D8A0EB7-EB03-4A26-874D-B21E845683CB}">
      <dgm:prSet/>
      <dgm:spPr/>
      <dgm:t>
        <a:bodyPr/>
        <a:lstStyle/>
        <a:p>
          <a:endParaRPr lang="en-US"/>
        </a:p>
      </dgm:t>
    </dgm:pt>
    <dgm:pt modelId="{EA82F98C-863D-4174-83C8-D4455B946555}" type="sibTrans" cxnId="{7D8A0EB7-EB03-4A26-874D-B21E845683CB}">
      <dgm:prSet/>
      <dgm:spPr/>
      <dgm:t>
        <a:bodyPr/>
        <a:lstStyle/>
        <a:p>
          <a:endParaRPr lang="en-US"/>
        </a:p>
      </dgm:t>
    </dgm:pt>
    <dgm:pt modelId="{67418C5D-E425-4E44-983A-649A266B44F3}">
      <dgm:prSet custT="1"/>
      <dgm:spPr/>
      <dgm:t>
        <a:bodyPr/>
        <a:lstStyle/>
        <a:p>
          <a:r>
            <a:rPr lang="en-US" sz="1600" dirty="0" smtClean="0"/>
            <a:t>Grade level and subject Learning Tools: </a:t>
          </a:r>
          <a:r>
            <a:rPr lang="en-US" sz="1600" dirty="0" smtClean="0">
              <a:hlinkClick xmlns:r="http://schemas.openxmlformats.org/officeDocument/2006/relationships" r:id="rId5"/>
            </a:rPr>
            <a:t>http://bealearninghero.org/learning-tools</a:t>
          </a:r>
          <a:r>
            <a:rPr lang="en-US" sz="1600" dirty="0" smtClean="0"/>
            <a:t> </a:t>
          </a:r>
          <a:endParaRPr lang="en-US" sz="1600" dirty="0"/>
        </a:p>
      </dgm:t>
    </dgm:pt>
    <dgm:pt modelId="{89680E12-F45B-4954-A52E-0487687305A8}" type="parTrans" cxnId="{C919C32A-5BB5-4CF1-904E-EA5FE16F8B86}">
      <dgm:prSet/>
      <dgm:spPr/>
      <dgm:t>
        <a:bodyPr/>
        <a:lstStyle/>
        <a:p>
          <a:endParaRPr lang="en-US"/>
        </a:p>
      </dgm:t>
    </dgm:pt>
    <dgm:pt modelId="{3DF90763-F953-40C5-BA46-4E97BC06ED5C}" type="sibTrans" cxnId="{C919C32A-5BB5-4CF1-904E-EA5FE16F8B86}">
      <dgm:prSet/>
      <dgm:spPr/>
      <dgm:t>
        <a:bodyPr/>
        <a:lstStyle/>
        <a:p>
          <a:endParaRPr lang="en-US"/>
        </a:p>
      </dgm:t>
    </dgm:pt>
    <dgm:pt modelId="{DD307C63-D310-4B3F-BA28-CA05919B2D46}">
      <dgm:prSet custT="1"/>
      <dgm:spPr/>
      <dgm:t>
        <a:bodyPr/>
        <a:lstStyle/>
        <a:p>
          <a:endParaRPr lang="en-US" sz="1600" dirty="0"/>
        </a:p>
      </dgm:t>
    </dgm:pt>
    <dgm:pt modelId="{183590EB-9447-4D08-9C3F-5650C1A1CF72}" type="parTrans" cxnId="{2DDD088F-14F1-4C70-8060-9ECFC85A5259}">
      <dgm:prSet/>
      <dgm:spPr/>
      <dgm:t>
        <a:bodyPr/>
        <a:lstStyle/>
        <a:p>
          <a:endParaRPr lang="en-US"/>
        </a:p>
      </dgm:t>
    </dgm:pt>
    <dgm:pt modelId="{B8D8E37B-4D3D-475A-9E8F-DC9D91524B57}" type="sibTrans" cxnId="{2DDD088F-14F1-4C70-8060-9ECFC85A5259}">
      <dgm:prSet/>
      <dgm:spPr/>
      <dgm:t>
        <a:bodyPr/>
        <a:lstStyle/>
        <a:p>
          <a:endParaRPr lang="en-US"/>
        </a:p>
      </dgm:t>
    </dgm:pt>
    <dgm:pt modelId="{4798365B-23D3-48B9-BAAF-62EADF27ED89}">
      <dgm:prSet custT="1"/>
      <dgm:spPr/>
      <dgm:t>
        <a:bodyPr/>
        <a:lstStyle/>
        <a:p>
          <a:r>
            <a:rPr lang="en-US" sz="1600" dirty="0" smtClean="0"/>
            <a:t>Building skills: http://bealearninghero.org/skill-builder</a:t>
          </a:r>
          <a:endParaRPr lang="en-US" sz="1600" dirty="0"/>
        </a:p>
      </dgm:t>
    </dgm:pt>
    <dgm:pt modelId="{9F5610C7-8421-440E-818A-EE2674720453}" type="parTrans" cxnId="{DB3B6551-C328-4961-949F-E6E20D5B2E4C}">
      <dgm:prSet/>
      <dgm:spPr/>
      <dgm:t>
        <a:bodyPr/>
        <a:lstStyle/>
        <a:p>
          <a:endParaRPr lang="en-US"/>
        </a:p>
      </dgm:t>
    </dgm:pt>
    <dgm:pt modelId="{64E170BF-D9BB-47FB-9C29-2DC2A5CA7DEC}" type="sibTrans" cxnId="{DB3B6551-C328-4961-949F-E6E20D5B2E4C}">
      <dgm:prSet/>
      <dgm:spPr/>
      <dgm:t>
        <a:bodyPr/>
        <a:lstStyle/>
        <a:p>
          <a:endParaRPr lang="en-US"/>
        </a:p>
      </dgm:t>
    </dgm:pt>
    <dgm:pt modelId="{A20CB6FB-4DEC-47BC-B648-5C7B31FD3C0E}" type="pres">
      <dgm:prSet presAssocID="{79E3AE4B-E62B-44E5-8093-2994DA78FC9A}" presName="linear" presStyleCnt="0">
        <dgm:presLayoutVars>
          <dgm:animLvl val="lvl"/>
          <dgm:resizeHandles val="exact"/>
        </dgm:presLayoutVars>
      </dgm:prSet>
      <dgm:spPr/>
      <dgm:t>
        <a:bodyPr/>
        <a:lstStyle/>
        <a:p>
          <a:endParaRPr lang="en-US"/>
        </a:p>
      </dgm:t>
    </dgm:pt>
    <dgm:pt modelId="{814A734E-174E-434D-AD8D-07CFDDBDE532}" type="pres">
      <dgm:prSet presAssocID="{621452AA-8FB3-4696-BAA8-BDB989B1BE1A}" presName="parentText" presStyleLbl="node1" presStyleIdx="0" presStyleCnt="2" custScaleY="39151">
        <dgm:presLayoutVars>
          <dgm:chMax val="0"/>
          <dgm:bulletEnabled val="1"/>
        </dgm:presLayoutVars>
      </dgm:prSet>
      <dgm:spPr/>
      <dgm:t>
        <a:bodyPr/>
        <a:lstStyle/>
        <a:p>
          <a:endParaRPr lang="en-US"/>
        </a:p>
      </dgm:t>
    </dgm:pt>
    <dgm:pt modelId="{301E1C87-8721-4BE5-A7A3-10904D275E0D}" type="pres">
      <dgm:prSet presAssocID="{621452AA-8FB3-4696-BAA8-BDB989B1BE1A}" presName="childText" presStyleLbl="revTx" presStyleIdx="0" presStyleCnt="1">
        <dgm:presLayoutVars>
          <dgm:bulletEnabled val="1"/>
        </dgm:presLayoutVars>
      </dgm:prSet>
      <dgm:spPr/>
      <dgm:t>
        <a:bodyPr/>
        <a:lstStyle/>
        <a:p>
          <a:endParaRPr lang="en-US"/>
        </a:p>
      </dgm:t>
    </dgm:pt>
    <dgm:pt modelId="{256D159E-0B56-44BF-B29C-94040219CE05}" type="pres">
      <dgm:prSet presAssocID="{C28E415A-E4E5-4142-A1E2-273D08F8CE59}" presName="parentText" presStyleLbl="node1" presStyleIdx="1" presStyleCnt="2" custScaleY="103542" custLinFactNeighborX="-385" custLinFactNeighborY="13920">
        <dgm:presLayoutVars>
          <dgm:chMax val="0"/>
          <dgm:bulletEnabled val="1"/>
        </dgm:presLayoutVars>
      </dgm:prSet>
      <dgm:spPr/>
      <dgm:t>
        <a:bodyPr/>
        <a:lstStyle/>
        <a:p>
          <a:endParaRPr lang="en-US"/>
        </a:p>
      </dgm:t>
    </dgm:pt>
  </dgm:ptLst>
  <dgm:cxnLst>
    <dgm:cxn modelId="{C919C32A-5BB5-4CF1-904E-EA5FE16F8B86}" srcId="{3DD954EE-B317-4F64-83B2-D6BC4579E017}" destId="{67418C5D-E425-4E44-983A-649A266B44F3}" srcOrd="0" destOrd="0" parTransId="{89680E12-F45B-4954-A52E-0487687305A8}" sibTransId="{3DF90763-F953-40C5-BA46-4E97BC06ED5C}"/>
    <dgm:cxn modelId="{B9640E14-04DF-4452-937B-B318F03AC874}" srcId="{621452AA-8FB3-4696-BAA8-BDB989B1BE1A}" destId="{3DD954EE-B317-4F64-83B2-D6BC4579E017}" srcOrd="2" destOrd="0" parTransId="{339A3953-3302-46A3-B7EF-27A056ADF4EC}" sibTransId="{FEC0D474-0935-4155-B174-BB5D8B23E628}"/>
    <dgm:cxn modelId="{2DDD088F-14F1-4C70-8060-9ECFC85A5259}" srcId="{621452AA-8FB3-4696-BAA8-BDB989B1BE1A}" destId="{DD307C63-D310-4B3F-BA28-CA05919B2D46}" srcOrd="3" destOrd="0" parTransId="{183590EB-9447-4D08-9C3F-5650C1A1CF72}" sibTransId="{B8D8E37B-4D3D-475A-9E8F-DC9D91524B57}"/>
    <dgm:cxn modelId="{30042D40-5CEA-4C80-91F3-F40B688E87DA}" type="presOf" srcId="{67418C5D-E425-4E44-983A-649A266B44F3}" destId="{301E1C87-8721-4BE5-A7A3-10904D275E0D}" srcOrd="0" destOrd="7" presId="urn:microsoft.com/office/officeart/2005/8/layout/vList2"/>
    <dgm:cxn modelId="{F8C584BD-8934-4262-A0B2-2D3C76F85D44}" type="presOf" srcId="{B1170C5F-DD10-49B8-B599-71A0B1B5EAE5}" destId="{301E1C87-8721-4BE5-A7A3-10904D275E0D}" srcOrd="0" destOrd="5" presId="urn:microsoft.com/office/officeart/2005/8/layout/vList2"/>
    <dgm:cxn modelId="{9674F8AA-7B39-4AA0-89AF-5A45A573E7CE}" type="presOf" srcId="{9F742E5C-C7B9-4E29-B3EF-FA2AE7A8A5DB}" destId="{301E1C87-8721-4BE5-A7A3-10904D275E0D}" srcOrd="0" destOrd="1" presId="urn:microsoft.com/office/officeart/2005/8/layout/vList2"/>
    <dgm:cxn modelId="{41CE3A86-3A56-4E40-A017-262770D1141C}" type="presOf" srcId="{C28E415A-E4E5-4142-A1E2-273D08F8CE59}" destId="{256D159E-0B56-44BF-B29C-94040219CE05}" srcOrd="0" destOrd="0" presId="urn:microsoft.com/office/officeart/2005/8/layout/vList2"/>
    <dgm:cxn modelId="{66DBC3EB-162B-4920-96D7-D44F37C37F35}" srcId="{621452AA-8FB3-4696-BAA8-BDB989B1BE1A}" destId="{A59856C5-6E17-4958-A014-05FBD4F0D238}" srcOrd="0" destOrd="0" parTransId="{15204C6A-D5E8-42C9-BF0F-9656FBA1885D}" sibTransId="{E5892931-329B-46E3-A0BC-A7E466681BAE}"/>
    <dgm:cxn modelId="{7D8A0EB7-EB03-4A26-874D-B21E845683CB}" srcId="{621452AA-8FB3-4696-BAA8-BDB989B1BE1A}" destId="{5015ECFC-CA8C-40F8-9DBD-822DA03D5BC7}" srcOrd="5" destOrd="0" parTransId="{AF468551-E5D5-484A-B1A3-0FB79B883739}" sibTransId="{EA82F98C-863D-4174-83C8-D4455B946555}"/>
    <dgm:cxn modelId="{94150278-0F30-4FC6-8367-B532F9EC9436}" srcId="{9F742E5C-C7B9-4E29-B3EF-FA2AE7A8A5DB}" destId="{176A9D78-058F-494A-B329-F676F3F137BB}" srcOrd="1" destOrd="0" parTransId="{4B1FD843-998E-4ED2-8A54-348B5BC717F8}" sibTransId="{DE469FB1-3360-483C-A0DA-966F17B84678}"/>
    <dgm:cxn modelId="{335F5222-B2BA-4379-9065-D5E15E5E5E59}" type="presOf" srcId="{E23E371F-033D-41AD-8AF9-429B2C18C145}" destId="{301E1C87-8721-4BE5-A7A3-10904D275E0D}" srcOrd="0" destOrd="2" presId="urn:microsoft.com/office/officeart/2005/8/layout/vList2"/>
    <dgm:cxn modelId="{C5EA2AE7-4E7C-4F59-BBE4-43A8C78BC121}" srcId="{9F742E5C-C7B9-4E29-B3EF-FA2AE7A8A5DB}" destId="{237CA470-70BD-42B4-90B4-0B2832948FB4}" srcOrd="2" destOrd="0" parTransId="{044988A7-6744-4AB6-8C7D-F23C7E122BFE}" sibTransId="{C9A968FA-67D7-4E30-8497-DF4B4D37166C}"/>
    <dgm:cxn modelId="{F9B4D604-4D16-4363-A475-B1000C133E90}" srcId="{621452AA-8FB3-4696-BAA8-BDB989B1BE1A}" destId="{9F742E5C-C7B9-4E29-B3EF-FA2AE7A8A5DB}" srcOrd="1" destOrd="0" parTransId="{97AA930B-5203-4CD6-871D-E6F29360BD53}" sibTransId="{C6C71418-A159-4535-92D3-51A3D0038E59}"/>
    <dgm:cxn modelId="{4CD39218-F63B-4901-98E2-B4F5D1811AD1}" srcId="{621452AA-8FB3-4696-BAA8-BDB989B1BE1A}" destId="{6EF0E8DF-36AF-426D-9352-1B5E1DF4F60F}" srcOrd="4" destOrd="0" parTransId="{77C7BDE5-7F9A-4561-95DE-335275603919}" sibTransId="{5A5991BE-498D-4C8B-864D-BC11010245E6}"/>
    <dgm:cxn modelId="{3C4A44A7-583C-4D12-A50C-959BD9CCE067}" type="presOf" srcId="{176A9D78-058F-494A-B329-F676F3F137BB}" destId="{301E1C87-8721-4BE5-A7A3-10904D275E0D}" srcOrd="0" destOrd="3" presId="urn:microsoft.com/office/officeart/2005/8/layout/vList2"/>
    <dgm:cxn modelId="{AFBE497D-E29E-4A07-B37B-CD8B7AC9CA0B}" type="presOf" srcId="{621452AA-8FB3-4696-BAA8-BDB989B1BE1A}" destId="{814A734E-174E-434D-AD8D-07CFDDBDE532}" srcOrd="0" destOrd="0" presId="urn:microsoft.com/office/officeart/2005/8/layout/vList2"/>
    <dgm:cxn modelId="{2B8607D8-C2D2-428B-ABFE-726A9E3EA30A}" type="presOf" srcId="{6EF0E8DF-36AF-426D-9352-1B5E1DF4F60F}" destId="{301E1C87-8721-4BE5-A7A3-10904D275E0D}" srcOrd="0" destOrd="10" presId="urn:microsoft.com/office/officeart/2005/8/layout/vList2"/>
    <dgm:cxn modelId="{1ED8BAEB-16E2-4DF5-88DD-4119669A252A}" type="presOf" srcId="{3DD954EE-B317-4F64-83B2-D6BC4579E017}" destId="{301E1C87-8721-4BE5-A7A3-10904D275E0D}" srcOrd="0" destOrd="6" presId="urn:microsoft.com/office/officeart/2005/8/layout/vList2"/>
    <dgm:cxn modelId="{6054C8BA-DC31-463F-9543-8B02D78F9585}" srcId="{9F742E5C-C7B9-4E29-B3EF-FA2AE7A8A5DB}" destId="{B1170C5F-DD10-49B8-B599-71A0B1B5EAE5}" srcOrd="3" destOrd="0" parTransId="{0037F9ED-8C4D-4685-B108-D8993339B921}" sibTransId="{EBAF133C-55F3-4F94-B188-C5E914776C06}"/>
    <dgm:cxn modelId="{AE6E21DF-1BA8-4689-8926-26DF7BFAC5F5}" type="presOf" srcId="{237CA470-70BD-42B4-90B4-0B2832948FB4}" destId="{301E1C87-8721-4BE5-A7A3-10904D275E0D}" srcOrd="0" destOrd="4" presId="urn:microsoft.com/office/officeart/2005/8/layout/vList2"/>
    <dgm:cxn modelId="{E9CD14F1-7447-4CC1-AB20-785422E515E3}" type="presOf" srcId="{A59856C5-6E17-4958-A014-05FBD4F0D238}" destId="{301E1C87-8721-4BE5-A7A3-10904D275E0D}" srcOrd="0" destOrd="0" presId="urn:microsoft.com/office/officeart/2005/8/layout/vList2"/>
    <dgm:cxn modelId="{6E93565D-1975-495F-B3CE-6E6CC086650C}" type="presOf" srcId="{DD307C63-D310-4B3F-BA28-CA05919B2D46}" destId="{301E1C87-8721-4BE5-A7A3-10904D275E0D}" srcOrd="0" destOrd="9" presId="urn:microsoft.com/office/officeart/2005/8/layout/vList2"/>
    <dgm:cxn modelId="{8EC90FB9-045C-41EE-AC40-A0C8A75D6979}" srcId="{79E3AE4B-E62B-44E5-8093-2994DA78FC9A}" destId="{621452AA-8FB3-4696-BAA8-BDB989B1BE1A}" srcOrd="0" destOrd="0" parTransId="{DFDF1269-6015-4A86-A157-EAC7C972D8D1}" sibTransId="{4AB320F5-BEBF-4864-B3C9-705FACC2B04C}"/>
    <dgm:cxn modelId="{AE0F1533-E668-4CF3-8E76-140E9DF73F57}" srcId="{9F742E5C-C7B9-4E29-B3EF-FA2AE7A8A5DB}" destId="{E23E371F-033D-41AD-8AF9-429B2C18C145}" srcOrd="0" destOrd="0" parTransId="{B0ACF106-6648-48F9-BF5D-A66129E3F3ED}" sibTransId="{6CB67D3F-D706-48BA-89F0-B4A7544CF418}"/>
    <dgm:cxn modelId="{A14F9F96-BBB1-4289-A28B-A156C6B96936}" type="presOf" srcId="{5015ECFC-CA8C-40F8-9DBD-822DA03D5BC7}" destId="{301E1C87-8721-4BE5-A7A3-10904D275E0D}" srcOrd="0" destOrd="11" presId="urn:microsoft.com/office/officeart/2005/8/layout/vList2"/>
    <dgm:cxn modelId="{45C5DD6C-F8F4-4016-A7A6-E09B180C4A24}" type="presOf" srcId="{79E3AE4B-E62B-44E5-8093-2994DA78FC9A}" destId="{A20CB6FB-4DEC-47BC-B648-5C7B31FD3C0E}" srcOrd="0" destOrd="0" presId="urn:microsoft.com/office/officeart/2005/8/layout/vList2"/>
    <dgm:cxn modelId="{DAFD1946-A87E-4FC8-8FB6-9F013AEDEA04}" type="presOf" srcId="{4798365B-23D3-48B9-BAAF-62EADF27ED89}" destId="{301E1C87-8721-4BE5-A7A3-10904D275E0D}" srcOrd="0" destOrd="8" presId="urn:microsoft.com/office/officeart/2005/8/layout/vList2"/>
    <dgm:cxn modelId="{DB3B6551-C328-4961-949F-E6E20D5B2E4C}" srcId="{3DD954EE-B317-4F64-83B2-D6BC4579E017}" destId="{4798365B-23D3-48B9-BAAF-62EADF27ED89}" srcOrd="1" destOrd="0" parTransId="{9F5610C7-8421-440E-818A-EE2674720453}" sibTransId="{64E170BF-D9BB-47FB-9C29-2DC2A5CA7DEC}"/>
    <dgm:cxn modelId="{CB360ABD-ED2F-4E3D-BA5F-73A961F4FB45}" srcId="{79E3AE4B-E62B-44E5-8093-2994DA78FC9A}" destId="{C28E415A-E4E5-4142-A1E2-273D08F8CE59}" srcOrd="1" destOrd="0" parTransId="{257D176A-67A9-4BF6-90EB-87CA84B4D7BC}" sibTransId="{1470E94B-BEA1-4ABD-BA71-891F2858D4DC}"/>
    <dgm:cxn modelId="{7F7A3DA9-3264-461C-8184-EC8301857906}" type="presParOf" srcId="{A20CB6FB-4DEC-47BC-B648-5C7B31FD3C0E}" destId="{814A734E-174E-434D-AD8D-07CFDDBDE532}" srcOrd="0" destOrd="0" presId="urn:microsoft.com/office/officeart/2005/8/layout/vList2"/>
    <dgm:cxn modelId="{E8FACB52-02FE-4BB6-9E3F-81FE37B2A103}" type="presParOf" srcId="{A20CB6FB-4DEC-47BC-B648-5C7B31FD3C0E}" destId="{301E1C87-8721-4BE5-A7A3-10904D275E0D}" srcOrd="1" destOrd="0" presId="urn:microsoft.com/office/officeart/2005/8/layout/vList2"/>
    <dgm:cxn modelId="{A060D40B-8A22-4E84-9461-DE59388DE021}" type="presParOf" srcId="{A20CB6FB-4DEC-47BC-B648-5C7B31FD3C0E}" destId="{256D159E-0B56-44BF-B29C-94040219CE05}" srcOrd="2"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8155" cy="464978"/>
          </a:xfrm>
          <a:prstGeom prst="rect">
            <a:avLst/>
          </a:prstGeom>
        </p:spPr>
        <p:txBody>
          <a:bodyPr vert="horz" lIns="93166" tIns="46583" rIns="93166" bIns="46583" rtlCol="0"/>
          <a:lstStyle>
            <a:lvl1pPr algn="l" eaLnBrk="1" fontAlgn="auto" hangingPunct="1">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sz="quarter" idx="1"/>
          </p:nvPr>
        </p:nvSpPr>
        <p:spPr>
          <a:xfrm>
            <a:off x="3970673" y="1"/>
            <a:ext cx="3038155" cy="464978"/>
          </a:xfrm>
          <a:prstGeom prst="rect">
            <a:avLst/>
          </a:prstGeom>
        </p:spPr>
        <p:txBody>
          <a:bodyPr vert="horz" wrap="square" lIns="93166" tIns="46583" rIns="93166" bIns="46583" numCol="1" anchor="t" anchorCtr="0" compatLnSpc="1">
            <a:prstTxWarp prst="textNoShape">
              <a:avLst/>
            </a:prstTxWarp>
          </a:bodyPr>
          <a:lstStyle>
            <a:lvl1pPr algn="r" eaLnBrk="1" hangingPunct="1">
              <a:defRPr sz="1200" smtClean="0">
                <a:latin typeface="Calibri" charset="0"/>
                <a:cs typeface="+mn-cs"/>
              </a:defRPr>
            </a:lvl1pPr>
          </a:lstStyle>
          <a:p>
            <a:pPr>
              <a:defRPr/>
            </a:pPr>
            <a:fld id="{10D19553-4770-A841-A0BF-5F382FD6CB41}" type="datetimeFigureOut">
              <a:rPr lang="en-US"/>
              <a:pPr>
                <a:defRPr/>
              </a:pPr>
              <a:t>10/14/2015</a:t>
            </a:fld>
            <a:endParaRPr lang="en-US" dirty="0"/>
          </a:p>
        </p:txBody>
      </p:sp>
      <p:sp>
        <p:nvSpPr>
          <p:cNvPr id="4" name="Footer Placeholder 3"/>
          <p:cNvSpPr>
            <a:spLocks noGrp="1"/>
          </p:cNvSpPr>
          <p:nvPr>
            <p:ph type="ftr" sz="quarter" idx="2"/>
          </p:nvPr>
        </p:nvSpPr>
        <p:spPr>
          <a:xfrm>
            <a:off x="0" y="8829847"/>
            <a:ext cx="3038155" cy="464978"/>
          </a:xfrm>
          <a:prstGeom prst="rect">
            <a:avLst/>
          </a:prstGeom>
        </p:spPr>
        <p:txBody>
          <a:bodyPr vert="horz" lIns="93166" tIns="46583" rIns="93166" bIns="46583" rtlCol="0" anchor="b"/>
          <a:lstStyle>
            <a:lvl1pPr algn="l" eaLnBrk="1" fontAlgn="auto" hangingPunct="1">
              <a:spcBef>
                <a:spcPts val="0"/>
              </a:spcBef>
              <a:spcAft>
                <a:spcPts val="0"/>
              </a:spcAft>
              <a:defRPr sz="1200">
                <a:latin typeface="+mn-lt"/>
                <a:ea typeface="+mn-ea"/>
                <a:cs typeface="+mn-cs"/>
              </a:defRPr>
            </a:lvl1pPr>
          </a:lstStyle>
          <a:p>
            <a:pPr>
              <a:defRPr/>
            </a:pPr>
            <a:endParaRPr lang="en-US" dirty="0"/>
          </a:p>
        </p:txBody>
      </p:sp>
      <p:sp>
        <p:nvSpPr>
          <p:cNvPr id="5" name="Slide Number Placeholder 4"/>
          <p:cNvSpPr>
            <a:spLocks noGrp="1"/>
          </p:cNvSpPr>
          <p:nvPr>
            <p:ph type="sldNum" sz="quarter" idx="3"/>
          </p:nvPr>
        </p:nvSpPr>
        <p:spPr>
          <a:xfrm>
            <a:off x="3970673" y="8829847"/>
            <a:ext cx="3038155" cy="464978"/>
          </a:xfrm>
          <a:prstGeom prst="rect">
            <a:avLst/>
          </a:prstGeom>
        </p:spPr>
        <p:txBody>
          <a:bodyPr vert="horz" wrap="square" lIns="93166" tIns="46583" rIns="93166" bIns="46583" numCol="1" anchor="b" anchorCtr="0" compatLnSpc="1">
            <a:prstTxWarp prst="textNoShape">
              <a:avLst/>
            </a:prstTxWarp>
          </a:bodyPr>
          <a:lstStyle>
            <a:lvl1pPr algn="r" eaLnBrk="1" hangingPunct="1">
              <a:defRPr sz="1200" smtClean="0">
                <a:latin typeface="Calibri" charset="0"/>
                <a:cs typeface="+mn-cs"/>
              </a:defRPr>
            </a:lvl1pPr>
          </a:lstStyle>
          <a:p>
            <a:pPr>
              <a:defRPr/>
            </a:pPr>
            <a:fld id="{7D063B63-9842-864A-8F52-D6B9F4D4EB1B}" type="slidenum">
              <a:rPr lang="en-US"/>
              <a:pPr>
                <a:defRPr/>
              </a:pPr>
              <a:t>‹#›</a:t>
            </a:fld>
            <a:endParaRPr lang="en-US" dirty="0"/>
          </a:p>
        </p:txBody>
      </p:sp>
    </p:spTree>
    <p:extLst>
      <p:ext uri="{BB962C8B-B14F-4D97-AF65-F5344CB8AC3E}">
        <p14:creationId xmlns:p14="http://schemas.microsoft.com/office/powerpoint/2010/main" xmlns="" val="290540981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8155" cy="464978"/>
          </a:xfrm>
          <a:prstGeom prst="rect">
            <a:avLst/>
          </a:prstGeom>
        </p:spPr>
        <p:txBody>
          <a:bodyPr vert="horz" lIns="93166" tIns="46583" rIns="93166" bIns="46583" rtlCol="0"/>
          <a:lstStyle>
            <a:lvl1pPr algn="l" eaLnBrk="1" fontAlgn="auto" hangingPunct="1">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idx="1"/>
          </p:nvPr>
        </p:nvSpPr>
        <p:spPr>
          <a:xfrm>
            <a:off x="3970673" y="1"/>
            <a:ext cx="3038155" cy="464978"/>
          </a:xfrm>
          <a:prstGeom prst="rect">
            <a:avLst/>
          </a:prstGeom>
        </p:spPr>
        <p:txBody>
          <a:bodyPr vert="horz" wrap="square" lIns="93166" tIns="46583" rIns="93166" bIns="46583" numCol="1" anchor="t" anchorCtr="0" compatLnSpc="1">
            <a:prstTxWarp prst="textNoShape">
              <a:avLst/>
            </a:prstTxWarp>
          </a:bodyPr>
          <a:lstStyle>
            <a:lvl1pPr algn="r" eaLnBrk="1" hangingPunct="1">
              <a:defRPr sz="1200" smtClean="0">
                <a:latin typeface="Calibri" charset="0"/>
                <a:cs typeface="+mn-cs"/>
              </a:defRPr>
            </a:lvl1pPr>
          </a:lstStyle>
          <a:p>
            <a:pPr>
              <a:defRPr/>
            </a:pPr>
            <a:fld id="{1AFD2593-C608-D648-9C5B-47C337265CFE}" type="datetimeFigureOut">
              <a:rPr lang="en-US"/>
              <a:pPr>
                <a:defRPr/>
              </a:pPr>
              <a:t>10/14/2015</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66" tIns="46583" rIns="93166" bIns="46583" rtlCol="0" anchor="ctr"/>
          <a:lstStyle/>
          <a:p>
            <a:pPr lvl="0"/>
            <a:endParaRPr lang="en-US" noProof="0" dirty="0"/>
          </a:p>
        </p:txBody>
      </p:sp>
      <p:sp>
        <p:nvSpPr>
          <p:cNvPr id="5" name="Notes Placeholder 4"/>
          <p:cNvSpPr>
            <a:spLocks noGrp="1"/>
          </p:cNvSpPr>
          <p:nvPr>
            <p:ph type="body" sz="quarter" idx="3"/>
          </p:nvPr>
        </p:nvSpPr>
        <p:spPr>
          <a:xfrm>
            <a:off x="701355" y="4416500"/>
            <a:ext cx="5607691" cy="4183222"/>
          </a:xfrm>
          <a:prstGeom prst="rect">
            <a:avLst/>
          </a:prstGeom>
        </p:spPr>
        <p:txBody>
          <a:bodyPr vert="horz" lIns="93166" tIns="46583" rIns="93166" bIns="46583"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847"/>
            <a:ext cx="3038155" cy="464978"/>
          </a:xfrm>
          <a:prstGeom prst="rect">
            <a:avLst/>
          </a:prstGeom>
        </p:spPr>
        <p:txBody>
          <a:bodyPr vert="horz" lIns="93166" tIns="46583" rIns="93166" bIns="46583" rtlCol="0" anchor="b"/>
          <a:lstStyle>
            <a:lvl1pPr algn="l" eaLnBrk="1" fontAlgn="auto" hangingPunct="1">
              <a:spcBef>
                <a:spcPts val="0"/>
              </a:spcBef>
              <a:spcAft>
                <a:spcPts val="0"/>
              </a:spcAft>
              <a:defRPr sz="1200">
                <a:latin typeface="+mn-lt"/>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970673" y="8829847"/>
            <a:ext cx="3038155" cy="464978"/>
          </a:xfrm>
          <a:prstGeom prst="rect">
            <a:avLst/>
          </a:prstGeom>
        </p:spPr>
        <p:txBody>
          <a:bodyPr vert="horz" wrap="square" lIns="93166" tIns="46583" rIns="93166" bIns="46583" numCol="1" anchor="b" anchorCtr="0" compatLnSpc="1">
            <a:prstTxWarp prst="textNoShape">
              <a:avLst/>
            </a:prstTxWarp>
          </a:bodyPr>
          <a:lstStyle>
            <a:lvl1pPr algn="r" eaLnBrk="1" hangingPunct="1">
              <a:defRPr sz="1200" smtClean="0">
                <a:latin typeface="Calibri" charset="0"/>
                <a:cs typeface="+mn-cs"/>
              </a:defRPr>
            </a:lvl1pPr>
          </a:lstStyle>
          <a:p>
            <a:pPr>
              <a:defRPr/>
            </a:pPr>
            <a:fld id="{DE0699A9-A6A3-A943-BE1D-1FBF53D34967}" type="slidenum">
              <a:rPr lang="en-US"/>
              <a:pPr>
                <a:defRPr/>
              </a:pPr>
              <a:t>‹#›</a:t>
            </a:fld>
            <a:endParaRPr lang="en-US" dirty="0"/>
          </a:p>
        </p:txBody>
      </p:sp>
    </p:spTree>
    <p:extLst>
      <p:ext uri="{BB962C8B-B14F-4D97-AF65-F5344CB8AC3E}">
        <p14:creationId xmlns:p14="http://schemas.microsoft.com/office/powerpoint/2010/main" xmlns="" val="2899651483"/>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 xmlns:ma14="http://schemas.microsoft.com/office/mac/drawingml/2011/main" val="1"/>
            </a:ext>
          </a:extLst>
        </p:spPr>
      </p:sp>
      <p:sp>
        <p:nvSpPr>
          <p:cNvPr id="1126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dirty="0">
                <a:latin typeface="Calibri" charset="0"/>
              </a:rPr>
              <a:t>[CUSTOMIZE FOR STATE]</a:t>
            </a:r>
          </a:p>
          <a:p>
            <a:pPr eaLnBrk="1" hangingPunct="1">
              <a:spcBef>
                <a:spcPct val="0"/>
              </a:spcBef>
            </a:pPr>
            <a:endParaRPr lang="en-US" b="1" dirty="0">
              <a:latin typeface="Calibri" charset="0"/>
            </a:endParaRPr>
          </a:p>
          <a:p>
            <a:pPr eaLnBrk="1" hangingPunct="1">
              <a:spcBef>
                <a:spcPct val="0"/>
              </a:spcBef>
            </a:pPr>
            <a:r>
              <a:rPr lang="en-US" dirty="0">
                <a:latin typeface="Calibri" charset="0"/>
              </a:rPr>
              <a:t>[WELCOME SLIDE – TRANSITION AT BEGINNING OF EVENT]</a:t>
            </a:r>
          </a:p>
        </p:txBody>
      </p:sp>
      <p:sp>
        <p:nvSpPr>
          <p:cNvPr id="11267"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36858" indent="-283407">
              <a:defRPr sz="2400">
                <a:solidFill>
                  <a:schemeClr val="tx1"/>
                </a:solidFill>
                <a:latin typeface="Arial" charset="0"/>
                <a:ea typeface="ＭＳ Ｐゴシック" charset="0"/>
              </a:defRPr>
            </a:lvl2pPr>
            <a:lvl3pPr marL="1133627" indent="-226725">
              <a:defRPr sz="2400">
                <a:solidFill>
                  <a:schemeClr val="tx1"/>
                </a:solidFill>
                <a:latin typeface="Arial" charset="0"/>
                <a:ea typeface="ＭＳ Ｐゴシック" charset="0"/>
              </a:defRPr>
            </a:lvl3pPr>
            <a:lvl4pPr marL="1587078" indent="-226725">
              <a:defRPr sz="2400">
                <a:solidFill>
                  <a:schemeClr val="tx1"/>
                </a:solidFill>
                <a:latin typeface="Arial" charset="0"/>
                <a:ea typeface="ＭＳ Ｐゴシック" charset="0"/>
              </a:defRPr>
            </a:lvl4pPr>
            <a:lvl5pPr marL="2040529" indent="-226725">
              <a:defRPr sz="2400">
                <a:solidFill>
                  <a:schemeClr val="tx1"/>
                </a:solidFill>
                <a:latin typeface="Arial" charset="0"/>
                <a:ea typeface="ＭＳ Ｐゴシック" charset="0"/>
              </a:defRPr>
            </a:lvl5pPr>
            <a:lvl6pPr marL="2493980" indent="-226725" eaLnBrk="0" fontAlgn="base" hangingPunct="0">
              <a:spcBef>
                <a:spcPct val="0"/>
              </a:spcBef>
              <a:spcAft>
                <a:spcPct val="0"/>
              </a:spcAft>
              <a:defRPr sz="2400">
                <a:solidFill>
                  <a:schemeClr val="tx1"/>
                </a:solidFill>
                <a:latin typeface="Arial" charset="0"/>
                <a:ea typeface="ＭＳ Ｐゴシック" charset="0"/>
              </a:defRPr>
            </a:lvl6pPr>
            <a:lvl7pPr marL="2947431" indent="-226725" eaLnBrk="0" fontAlgn="base" hangingPunct="0">
              <a:spcBef>
                <a:spcPct val="0"/>
              </a:spcBef>
              <a:spcAft>
                <a:spcPct val="0"/>
              </a:spcAft>
              <a:defRPr sz="2400">
                <a:solidFill>
                  <a:schemeClr val="tx1"/>
                </a:solidFill>
                <a:latin typeface="Arial" charset="0"/>
                <a:ea typeface="ＭＳ Ｐゴシック" charset="0"/>
              </a:defRPr>
            </a:lvl7pPr>
            <a:lvl8pPr marL="3400882" indent="-226725" eaLnBrk="0" fontAlgn="base" hangingPunct="0">
              <a:spcBef>
                <a:spcPct val="0"/>
              </a:spcBef>
              <a:spcAft>
                <a:spcPct val="0"/>
              </a:spcAft>
              <a:defRPr sz="2400">
                <a:solidFill>
                  <a:schemeClr val="tx1"/>
                </a:solidFill>
                <a:latin typeface="Arial" charset="0"/>
                <a:ea typeface="ＭＳ Ｐゴシック" charset="0"/>
              </a:defRPr>
            </a:lvl8pPr>
            <a:lvl9pPr marL="3854333" indent="-226725" eaLnBrk="0" fontAlgn="base" hangingPunct="0">
              <a:spcBef>
                <a:spcPct val="0"/>
              </a:spcBef>
              <a:spcAft>
                <a:spcPct val="0"/>
              </a:spcAft>
              <a:defRPr sz="2400">
                <a:solidFill>
                  <a:schemeClr val="tx1"/>
                </a:solidFill>
                <a:latin typeface="Arial" charset="0"/>
                <a:ea typeface="ＭＳ Ｐゴシック" charset="0"/>
              </a:defRPr>
            </a:lvl9pPr>
          </a:lstStyle>
          <a:p>
            <a:fld id="{87CDF821-006D-214F-9752-486465697579}" type="slidenum">
              <a:rPr lang="en-US" sz="1200">
                <a:latin typeface="Calibri" charset="0"/>
              </a:rPr>
              <a:pPr/>
              <a:t>0</a:t>
            </a:fld>
            <a:endParaRPr lang="en-US" sz="1200" dirty="0">
              <a:latin typeface="Calibri" charset="0"/>
            </a:endParaRPr>
          </a:p>
        </p:txBody>
      </p:sp>
    </p:spTree>
    <p:extLst>
      <p:ext uri="{BB962C8B-B14F-4D97-AF65-F5344CB8AC3E}">
        <p14:creationId xmlns:p14="http://schemas.microsoft.com/office/powerpoint/2010/main" xmlns="" val="9436525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765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latin typeface="Calibri" charset="0"/>
              </a:rPr>
              <a:t>In Math, students</a:t>
            </a:r>
            <a:r>
              <a:rPr lang="en-US" baseline="0" dirty="0" smtClean="0">
                <a:latin typeface="Calibri" charset="0"/>
              </a:rPr>
              <a:t> were asked complex questions and asked to explain their answers. </a:t>
            </a:r>
            <a:r>
              <a:rPr lang="en-US" dirty="0" smtClean="0">
                <a:latin typeface="Calibri" charset="0"/>
              </a:rPr>
              <a:t>They also were asked to apply mathematical concepts,</a:t>
            </a:r>
            <a:r>
              <a:rPr lang="en-US" baseline="0" dirty="0" smtClean="0">
                <a:latin typeface="Calibri" charset="0"/>
              </a:rPr>
              <a:t> and use their understanding of these concepts along with problem solving strategies </a:t>
            </a:r>
            <a:r>
              <a:rPr lang="en-US" dirty="0" smtClean="0">
                <a:latin typeface="Calibri" charset="0"/>
              </a:rPr>
              <a:t>to solve real-world problems.</a:t>
            </a:r>
            <a:r>
              <a:rPr lang="en-US" baseline="0" dirty="0" smtClean="0">
                <a:latin typeface="Calibri" charset="0"/>
              </a:rPr>
              <a:t> Not only did they have to solve the problems, but in some cases, they were asked to create models of how they solve it. In the higher grades, students created mathematical arguments to support their reasoning.</a:t>
            </a:r>
            <a:endParaRPr lang="en-US" dirty="0">
              <a:latin typeface="Calibri" charset="0"/>
            </a:endParaRPr>
          </a:p>
          <a:p>
            <a:pPr eaLnBrk="1" hangingPunct="1">
              <a:spcBef>
                <a:spcPct val="0"/>
              </a:spcBef>
            </a:pPr>
            <a:endParaRPr lang="en-US" dirty="0">
              <a:latin typeface="Calibri" charset="0"/>
            </a:endParaRPr>
          </a:p>
        </p:txBody>
      </p:sp>
      <p:sp>
        <p:nvSpPr>
          <p:cNvPr id="27651"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36858" indent="-283407">
              <a:defRPr sz="2400">
                <a:solidFill>
                  <a:schemeClr val="tx1"/>
                </a:solidFill>
                <a:latin typeface="Arial" charset="0"/>
                <a:ea typeface="ＭＳ Ｐゴシック" charset="0"/>
              </a:defRPr>
            </a:lvl2pPr>
            <a:lvl3pPr marL="1133627" indent="-226725">
              <a:defRPr sz="2400">
                <a:solidFill>
                  <a:schemeClr val="tx1"/>
                </a:solidFill>
                <a:latin typeface="Arial" charset="0"/>
                <a:ea typeface="ＭＳ Ｐゴシック" charset="0"/>
              </a:defRPr>
            </a:lvl3pPr>
            <a:lvl4pPr marL="1587078" indent="-226725">
              <a:defRPr sz="2400">
                <a:solidFill>
                  <a:schemeClr val="tx1"/>
                </a:solidFill>
                <a:latin typeface="Arial" charset="0"/>
                <a:ea typeface="ＭＳ Ｐゴシック" charset="0"/>
              </a:defRPr>
            </a:lvl4pPr>
            <a:lvl5pPr marL="2040529" indent="-226725">
              <a:defRPr sz="2400">
                <a:solidFill>
                  <a:schemeClr val="tx1"/>
                </a:solidFill>
                <a:latin typeface="Arial" charset="0"/>
                <a:ea typeface="ＭＳ Ｐゴシック" charset="0"/>
              </a:defRPr>
            </a:lvl5pPr>
            <a:lvl6pPr marL="2493980" indent="-226725" eaLnBrk="0" fontAlgn="base" hangingPunct="0">
              <a:spcBef>
                <a:spcPct val="0"/>
              </a:spcBef>
              <a:spcAft>
                <a:spcPct val="0"/>
              </a:spcAft>
              <a:defRPr sz="2400">
                <a:solidFill>
                  <a:schemeClr val="tx1"/>
                </a:solidFill>
                <a:latin typeface="Arial" charset="0"/>
                <a:ea typeface="ＭＳ Ｐゴシック" charset="0"/>
              </a:defRPr>
            </a:lvl6pPr>
            <a:lvl7pPr marL="2947431" indent="-226725" eaLnBrk="0" fontAlgn="base" hangingPunct="0">
              <a:spcBef>
                <a:spcPct val="0"/>
              </a:spcBef>
              <a:spcAft>
                <a:spcPct val="0"/>
              </a:spcAft>
              <a:defRPr sz="2400">
                <a:solidFill>
                  <a:schemeClr val="tx1"/>
                </a:solidFill>
                <a:latin typeface="Arial" charset="0"/>
                <a:ea typeface="ＭＳ Ｐゴシック" charset="0"/>
              </a:defRPr>
            </a:lvl7pPr>
            <a:lvl8pPr marL="3400882" indent="-226725" eaLnBrk="0" fontAlgn="base" hangingPunct="0">
              <a:spcBef>
                <a:spcPct val="0"/>
              </a:spcBef>
              <a:spcAft>
                <a:spcPct val="0"/>
              </a:spcAft>
              <a:defRPr sz="2400">
                <a:solidFill>
                  <a:schemeClr val="tx1"/>
                </a:solidFill>
                <a:latin typeface="Arial" charset="0"/>
                <a:ea typeface="ＭＳ Ｐゴシック" charset="0"/>
              </a:defRPr>
            </a:lvl8pPr>
            <a:lvl9pPr marL="3854333" indent="-226725" eaLnBrk="0" fontAlgn="base" hangingPunct="0">
              <a:spcBef>
                <a:spcPct val="0"/>
              </a:spcBef>
              <a:spcAft>
                <a:spcPct val="0"/>
              </a:spcAft>
              <a:defRPr sz="2400">
                <a:solidFill>
                  <a:schemeClr val="tx1"/>
                </a:solidFill>
                <a:latin typeface="Arial" charset="0"/>
                <a:ea typeface="ＭＳ Ｐゴシック" charset="0"/>
              </a:defRPr>
            </a:lvl9pPr>
          </a:lstStyle>
          <a:p>
            <a:fld id="{F6A6BA57-51F0-4F4B-B3F6-7416C18B54ED}" type="slidenum">
              <a:rPr lang="en-US" sz="1200">
                <a:latin typeface="Calibri" charset="0"/>
              </a:rPr>
              <a:pPr/>
              <a:t>9</a:t>
            </a:fld>
            <a:endParaRPr lang="en-US" sz="1200" dirty="0">
              <a:latin typeface="Calibri" charset="0"/>
            </a:endParaRPr>
          </a:p>
        </p:txBody>
      </p:sp>
    </p:spTree>
    <p:extLst>
      <p:ext uri="{BB962C8B-B14F-4D97-AF65-F5344CB8AC3E}">
        <p14:creationId xmlns:p14="http://schemas.microsoft.com/office/powerpoint/2010/main" xmlns="" val="23904794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4198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0" lvl="1" eaLnBrk="1" hangingPunct="1">
              <a:spcBef>
                <a:spcPct val="0"/>
              </a:spcBef>
            </a:pPr>
            <a:r>
              <a:rPr lang="en-US" b="1" dirty="0">
                <a:latin typeface="Calibri" charset="0"/>
              </a:rPr>
              <a:t>[CUSTOMIZE SLIDE &amp; SCRIPT FOR STATE]</a:t>
            </a:r>
          </a:p>
          <a:p>
            <a:pPr eaLnBrk="1" hangingPunct="1">
              <a:spcBef>
                <a:spcPct val="0"/>
              </a:spcBef>
            </a:pPr>
            <a:endParaRPr lang="en-US" dirty="0">
              <a:latin typeface="Calibri" charset="0"/>
            </a:endParaRPr>
          </a:p>
          <a:p>
            <a:pPr eaLnBrk="1" hangingPunct="1">
              <a:spcBef>
                <a:spcPct val="0"/>
              </a:spcBef>
            </a:pPr>
            <a:r>
              <a:rPr lang="en-US" b="1" dirty="0">
                <a:latin typeface="Calibri" charset="0"/>
              </a:rPr>
              <a:t>[READ QUESTION; GIVE A FEW MINUTES. GIVE PRIZE FOR CORRECT ANSWERS]</a:t>
            </a:r>
          </a:p>
          <a:p>
            <a:pPr eaLnBrk="1" hangingPunct="1">
              <a:spcBef>
                <a:spcPct val="0"/>
              </a:spcBef>
            </a:pPr>
            <a:endParaRPr lang="en-US" dirty="0">
              <a:latin typeface="Calibri" charset="0"/>
            </a:endParaRPr>
          </a:p>
          <a:p>
            <a:pPr eaLnBrk="1" hangingPunct="1">
              <a:spcBef>
                <a:spcPct val="0"/>
              </a:spcBef>
            </a:pPr>
            <a:r>
              <a:rPr lang="en-US" dirty="0">
                <a:latin typeface="Calibri" charset="0"/>
              </a:rPr>
              <a:t>There are no random selections, which means </a:t>
            </a:r>
            <a:r>
              <a:rPr lang="en-US" dirty="0" smtClean="0">
                <a:latin typeface="Calibri" charset="0"/>
              </a:rPr>
              <a:t>students cannot use guesswork. They have to apply what they know about number sense</a:t>
            </a:r>
            <a:r>
              <a:rPr lang="en-US" baseline="0" dirty="0" smtClean="0">
                <a:latin typeface="Calibri" charset="0"/>
              </a:rPr>
              <a:t> </a:t>
            </a:r>
            <a:r>
              <a:rPr lang="en-US" dirty="0" smtClean="0">
                <a:latin typeface="Calibri" charset="0"/>
              </a:rPr>
              <a:t>to solve the problem,</a:t>
            </a:r>
            <a:r>
              <a:rPr lang="en-US" baseline="0" dirty="0" smtClean="0">
                <a:latin typeface="Calibri" charset="0"/>
              </a:rPr>
              <a:t> show their work and explain their answer. </a:t>
            </a:r>
            <a:r>
              <a:rPr lang="en-US" dirty="0" smtClean="0">
                <a:latin typeface="Calibri" charset="0"/>
              </a:rPr>
              <a:t>It will take students more time per question than simply choosing the best answer.</a:t>
            </a:r>
          </a:p>
          <a:p>
            <a:pPr eaLnBrk="1" hangingPunct="1">
              <a:spcBef>
                <a:spcPct val="0"/>
              </a:spcBef>
            </a:pPr>
            <a:endParaRPr lang="en-US" dirty="0">
              <a:latin typeface="Calibri" charset="0"/>
            </a:endParaRPr>
          </a:p>
          <a:p>
            <a:pPr eaLnBrk="1" hangingPunct="1">
              <a:spcBef>
                <a:spcPct val="0"/>
              </a:spcBef>
            </a:pPr>
            <a:endParaRPr lang="en-US" dirty="0">
              <a:latin typeface="Calibri" charset="0"/>
            </a:endParaRPr>
          </a:p>
          <a:p>
            <a:pPr eaLnBrk="1" hangingPunct="1">
              <a:spcBef>
                <a:spcPct val="0"/>
              </a:spcBef>
            </a:pPr>
            <a:endParaRPr lang="en-US" dirty="0">
              <a:latin typeface="Calibri" charset="0"/>
            </a:endParaRPr>
          </a:p>
        </p:txBody>
      </p:sp>
      <p:sp>
        <p:nvSpPr>
          <p:cNvPr id="41987"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36858" indent="-283407">
              <a:defRPr sz="2400">
                <a:solidFill>
                  <a:schemeClr val="tx1"/>
                </a:solidFill>
                <a:latin typeface="Arial" charset="0"/>
                <a:ea typeface="ＭＳ Ｐゴシック" charset="0"/>
              </a:defRPr>
            </a:lvl2pPr>
            <a:lvl3pPr marL="1133627" indent="-226725">
              <a:defRPr sz="2400">
                <a:solidFill>
                  <a:schemeClr val="tx1"/>
                </a:solidFill>
                <a:latin typeface="Arial" charset="0"/>
                <a:ea typeface="ＭＳ Ｐゴシック" charset="0"/>
              </a:defRPr>
            </a:lvl3pPr>
            <a:lvl4pPr marL="1587078" indent="-226725">
              <a:defRPr sz="2400">
                <a:solidFill>
                  <a:schemeClr val="tx1"/>
                </a:solidFill>
                <a:latin typeface="Arial" charset="0"/>
                <a:ea typeface="ＭＳ Ｐゴシック" charset="0"/>
              </a:defRPr>
            </a:lvl4pPr>
            <a:lvl5pPr marL="2040529" indent="-226725">
              <a:defRPr sz="2400">
                <a:solidFill>
                  <a:schemeClr val="tx1"/>
                </a:solidFill>
                <a:latin typeface="Arial" charset="0"/>
                <a:ea typeface="ＭＳ Ｐゴシック" charset="0"/>
              </a:defRPr>
            </a:lvl5pPr>
            <a:lvl6pPr marL="2493980" indent="-226725" eaLnBrk="0" fontAlgn="base" hangingPunct="0">
              <a:spcBef>
                <a:spcPct val="0"/>
              </a:spcBef>
              <a:spcAft>
                <a:spcPct val="0"/>
              </a:spcAft>
              <a:defRPr sz="2400">
                <a:solidFill>
                  <a:schemeClr val="tx1"/>
                </a:solidFill>
                <a:latin typeface="Arial" charset="0"/>
                <a:ea typeface="ＭＳ Ｐゴシック" charset="0"/>
              </a:defRPr>
            </a:lvl6pPr>
            <a:lvl7pPr marL="2947431" indent="-226725" eaLnBrk="0" fontAlgn="base" hangingPunct="0">
              <a:spcBef>
                <a:spcPct val="0"/>
              </a:spcBef>
              <a:spcAft>
                <a:spcPct val="0"/>
              </a:spcAft>
              <a:defRPr sz="2400">
                <a:solidFill>
                  <a:schemeClr val="tx1"/>
                </a:solidFill>
                <a:latin typeface="Arial" charset="0"/>
                <a:ea typeface="ＭＳ Ｐゴシック" charset="0"/>
              </a:defRPr>
            </a:lvl7pPr>
            <a:lvl8pPr marL="3400882" indent="-226725" eaLnBrk="0" fontAlgn="base" hangingPunct="0">
              <a:spcBef>
                <a:spcPct val="0"/>
              </a:spcBef>
              <a:spcAft>
                <a:spcPct val="0"/>
              </a:spcAft>
              <a:defRPr sz="2400">
                <a:solidFill>
                  <a:schemeClr val="tx1"/>
                </a:solidFill>
                <a:latin typeface="Arial" charset="0"/>
                <a:ea typeface="ＭＳ Ｐゴシック" charset="0"/>
              </a:defRPr>
            </a:lvl8pPr>
            <a:lvl9pPr marL="3854333" indent="-226725" eaLnBrk="0" fontAlgn="base" hangingPunct="0">
              <a:spcBef>
                <a:spcPct val="0"/>
              </a:spcBef>
              <a:spcAft>
                <a:spcPct val="0"/>
              </a:spcAft>
              <a:defRPr sz="2400">
                <a:solidFill>
                  <a:schemeClr val="tx1"/>
                </a:solidFill>
                <a:latin typeface="Arial" charset="0"/>
                <a:ea typeface="ＭＳ Ｐゴシック" charset="0"/>
              </a:defRPr>
            </a:lvl9pPr>
          </a:lstStyle>
          <a:p>
            <a:fld id="{38196915-BD43-4B4C-B4B5-B61147C7F55D}" type="slidenum">
              <a:rPr lang="en-US" sz="1200">
                <a:latin typeface="Calibri" charset="0"/>
              </a:rPr>
              <a:pPr/>
              <a:t>10</a:t>
            </a:fld>
            <a:endParaRPr lang="en-US" sz="1200" dirty="0">
              <a:latin typeface="Calibri" charset="0"/>
            </a:endParaRPr>
          </a:p>
        </p:txBody>
      </p:sp>
    </p:spTree>
    <p:extLst>
      <p:ext uri="{BB962C8B-B14F-4D97-AF65-F5344CB8AC3E}">
        <p14:creationId xmlns:p14="http://schemas.microsoft.com/office/powerpoint/2010/main" xmlns="" val="21784149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5837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0" lvl="1" eaLnBrk="1" hangingPunct="1">
              <a:spcBef>
                <a:spcPct val="0"/>
              </a:spcBef>
            </a:pPr>
            <a:endParaRPr lang="en-US" b="1" dirty="0">
              <a:latin typeface="Calibri" charset="0"/>
            </a:endParaRPr>
          </a:p>
          <a:p>
            <a:pPr eaLnBrk="1" hangingPunct="1">
              <a:spcBef>
                <a:spcPct val="0"/>
              </a:spcBef>
            </a:pPr>
            <a:r>
              <a:rPr lang="en-US" dirty="0">
                <a:latin typeface="Calibri" charset="0"/>
              </a:rPr>
              <a:t>After the </a:t>
            </a:r>
            <a:r>
              <a:rPr lang="en-US" dirty="0" smtClean="0">
                <a:latin typeface="Calibri" charset="0"/>
              </a:rPr>
              <a:t>test, you </a:t>
            </a:r>
            <a:r>
              <a:rPr lang="en-US" dirty="0">
                <a:latin typeface="Calibri" charset="0"/>
              </a:rPr>
              <a:t>are wondering – what does this all mean</a:t>
            </a:r>
            <a:r>
              <a:rPr lang="en-US" dirty="0" smtClean="0">
                <a:latin typeface="Calibri" charset="0"/>
              </a:rPr>
              <a:t>? How</a:t>
            </a:r>
            <a:r>
              <a:rPr lang="en-US" baseline="0" dirty="0" smtClean="0">
                <a:latin typeface="Calibri" charset="0"/>
              </a:rPr>
              <a:t> does this help my child?</a:t>
            </a:r>
            <a:endParaRPr lang="en-US" dirty="0">
              <a:latin typeface="Calibri" charset="0"/>
            </a:endParaRPr>
          </a:p>
          <a:p>
            <a:pPr eaLnBrk="1" hangingPunct="1">
              <a:spcBef>
                <a:spcPct val="0"/>
              </a:spcBef>
            </a:pPr>
            <a:endParaRPr lang="en-US" b="1" dirty="0">
              <a:latin typeface="Calibri" charset="0"/>
            </a:endParaRPr>
          </a:p>
          <a:p>
            <a:pPr eaLnBrk="1" hangingPunct="1">
              <a:spcBef>
                <a:spcPct val="0"/>
              </a:spcBef>
            </a:pPr>
            <a:endParaRPr lang="en-US" dirty="0">
              <a:latin typeface="Calibri" charset="0"/>
            </a:endParaRPr>
          </a:p>
          <a:p>
            <a:pPr eaLnBrk="1" hangingPunct="1">
              <a:spcBef>
                <a:spcPct val="0"/>
              </a:spcBef>
            </a:pPr>
            <a:endParaRPr lang="en-US" dirty="0">
              <a:latin typeface="Calibri" charset="0"/>
            </a:endParaRPr>
          </a:p>
        </p:txBody>
      </p:sp>
      <p:sp>
        <p:nvSpPr>
          <p:cNvPr id="58371"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36858" indent="-283407">
              <a:defRPr sz="2400">
                <a:solidFill>
                  <a:schemeClr val="tx1"/>
                </a:solidFill>
                <a:latin typeface="Arial" charset="0"/>
                <a:ea typeface="ＭＳ Ｐゴシック" charset="0"/>
              </a:defRPr>
            </a:lvl2pPr>
            <a:lvl3pPr marL="1133627" indent="-226725">
              <a:defRPr sz="2400">
                <a:solidFill>
                  <a:schemeClr val="tx1"/>
                </a:solidFill>
                <a:latin typeface="Arial" charset="0"/>
                <a:ea typeface="ＭＳ Ｐゴシック" charset="0"/>
              </a:defRPr>
            </a:lvl3pPr>
            <a:lvl4pPr marL="1587078" indent="-226725">
              <a:defRPr sz="2400">
                <a:solidFill>
                  <a:schemeClr val="tx1"/>
                </a:solidFill>
                <a:latin typeface="Arial" charset="0"/>
                <a:ea typeface="ＭＳ Ｐゴシック" charset="0"/>
              </a:defRPr>
            </a:lvl4pPr>
            <a:lvl5pPr marL="2040529" indent="-226725">
              <a:defRPr sz="2400">
                <a:solidFill>
                  <a:schemeClr val="tx1"/>
                </a:solidFill>
                <a:latin typeface="Arial" charset="0"/>
                <a:ea typeface="ＭＳ Ｐゴシック" charset="0"/>
              </a:defRPr>
            </a:lvl5pPr>
            <a:lvl6pPr marL="2493980" indent="-226725" eaLnBrk="0" fontAlgn="base" hangingPunct="0">
              <a:spcBef>
                <a:spcPct val="0"/>
              </a:spcBef>
              <a:spcAft>
                <a:spcPct val="0"/>
              </a:spcAft>
              <a:defRPr sz="2400">
                <a:solidFill>
                  <a:schemeClr val="tx1"/>
                </a:solidFill>
                <a:latin typeface="Arial" charset="0"/>
                <a:ea typeface="ＭＳ Ｐゴシック" charset="0"/>
              </a:defRPr>
            </a:lvl6pPr>
            <a:lvl7pPr marL="2947431" indent="-226725" eaLnBrk="0" fontAlgn="base" hangingPunct="0">
              <a:spcBef>
                <a:spcPct val="0"/>
              </a:spcBef>
              <a:spcAft>
                <a:spcPct val="0"/>
              </a:spcAft>
              <a:defRPr sz="2400">
                <a:solidFill>
                  <a:schemeClr val="tx1"/>
                </a:solidFill>
                <a:latin typeface="Arial" charset="0"/>
                <a:ea typeface="ＭＳ Ｐゴシック" charset="0"/>
              </a:defRPr>
            </a:lvl7pPr>
            <a:lvl8pPr marL="3400882" indent="-226725" eaLnBrk="0" fontAlgn="base" hangingPunct="0">
              <a:spcBef>
                <a:spcPct val="0"/>
              </a:spcBef>
              <a:spcAft>
                <a:spcPct val="0"/>
              </a:spcAft>
              <a:defRPr sz="2400">
                <a:solidFill>
                  <a:schemeClr val="tx1"/>
                </a:solidFill>
                <a:latin typeface="Arial" charset="0"/>
                <a:ea typeface="ＭＳ Ｐゴシック" charset="0"/>
              </a:defRPr>
            </a:lvl8pPr>
            <a:lvl9pPr marL="3854333" indent="-226725" eaLnBrk="0" fontAlgn="base" hangingPunct="0">
              <a:spcBef>
                <a:spcPct val="0"/>
              </a:spcBef>
              <a:spcAft>
                <a:spcPct val="0"/>
              </a:spcAft>
              <a:defRPr sz="2400">
                <a:solidFill>
                  <a:schemeClr val="tx1"/>
                </a:solidFill>
                <a:latin typeface="Arial" charset="0"/>
                <a:ea typeface="ＭＳ Ｐゴシック" charset="0"/>
              </a:defRPr>
            </a:lvl9pPr>
          </a:lstStyle>
          <a:p>
            <a:fld id="{AFA4BFFF-395D-D845-8A79-D4421EA9E2A5}" type="slidenum">
              <a:rPr lang="en-US" sz="1200">
                <a:latin typeface="Calibri" charset="0"/>
              </a:rPr>
              <a:pPr/>
              <a:t>11</a:t>
            </a:fld>
            <a:endParaRPr lang="en-US" sz="1200" dirty="0">
              <a:latin typeface="Calibri" charset="0"/>
            </a:endParaRPr>
          </a:p>
        </p:txBody>
      </p:sp>
    </p:spTree>
    <p:extLst>
      <p:ext uri="{BB962C8B-B14F-4D97-AF65-F5344CB8AC3E}">
        <p14:creationId xmlns:p14="http://schemas.microsoft.com/office/powerpoint/2010/main" xmlns="" val="20002990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60418"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latin typeface="Calibri" charset="0"/>
              </a:rPr>
              <a:t>Simply</a:t>
            </a:r>
            <a:r>
              <a:rPr lang="en-US" baseline="0" dirty="0" smtClean="0">
                <a:latin typeface="Calibri" charset="0"/>
              </a:rPr>
              <a:t> put, these tests are harder. Students will be answering more complex questions and solving more complex problems, which was not required on the previous state tests, but gives us the useful information about student progress (that you saw on the previous slide) that was not possible before. Because they are harder, scores may look lower than before. </a:t>
            </a:r>
          </a:p>
          <a:p>
            <a:pPr eaLnBrk="1" hangingPunct="1">
              <a:spcBef>
                <a:spcPct val="0"/>
              </a:spcBef>
            </a:pPr>
            <a:endParaRPr lang="en-US" baseline="0" dirty="0" smtClean="0">
              <a:latin typeface="Calibri" charset="0"/>
            </a:endParaRPr>
          </a:p>
          <a:p>
            <a:pPr eaLnBrk="1" hangingPunct="1">
              <a:spcBef>
                <a:spcPct val="0"/>
              </a:spcBef>
            </a:pPr>
            <a:r>
              <a:rPr lang="en-US" baseline="0" dirty="0" smtClean="0">
                <a:latin typeface="Calibri" charset="0"/>
              </a:rPr>
              <a:t>This does not mean that students learned nothing or scored lower.  We have raised the bar for our students by requiring them to understand concepts more deeply. We cannot compare the old tests, which measured student progress, to the new tests, which holds them to a much higher bar. The scores aren’t higher or lower, they are simply different because we are measuring different things.</a:t>
            </a:r>
          </a:p>
          <a:p>
            <a:pPr eaLnBrk="1" hangingPunct="1">
              <a:spcBef>
                <a:spcPct val="0"/>
              </a:spcBef>
            </a:pPr>
            <a:endParaRPr lang="en-US" baseline="0" dirty="0" smtClean="0">
              <a:latin typeface="Calibri" charset="0"/>
            </a:endParaRPr>
          </a:p>
          <a:p>
            <a:pPr eaLnBrk="1" hangingPunct="1">
              <a:spcBef>
                <a:spcPct val="0"/>
              </a:spcBef>
            </a:pPr>
            <a:r>
              <a:rPr lang="en-US" baseline="0" dirty="0" smtClean="0">
                <a:latin typeface="Calibri" charset="0"/>
              </a:rPr>
              <a:t>Change is hard, and just as our students will be adjusting to the new test, educators and leaders will need time to transition to the test to fulfill its promise.</a:t>
            </a:r>
            <a:endParaRPr lang="en-US" dirty="0" smtClean="0">
              <a:latin typeface="Calibri" charset="0"/>
            </a:endParaRPr>
          </a:p>
        </p:txBody>
      </p:sp>
      <p:sp>
        <p:nvSpPr>
          <p:cNvPr id="60419"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36858" indent="-283407">
              <a:defRPr sz="2400">
                <a:solidFill>
                  <a:schemeClr val="tx1"/>
                </a:solidFill>
                <a:latin typeface="Arial" charset="0"/>
                <a:ea typeface="ＭＳ Ｐゴシック" charset="0"/>
              </a:defRPr>
            </a:lvl2pPr>
            <a:lvl3pPr marL="1133627" indent="-226725">
              <a:defRPr sz="2400">
                <a:solidFill>
                  <a:schemeClr val="tx1"/>
                </a:solidFill>
                <a:latin typeface="Arial" charset="0"/>
                <a:ea typeface="ＭＳ Ｐゴシック" charset="0"/>
              </a:defRPr>
            </a:lvl3pPr>
            <a:lvl4pPr marL="1587078" indent="-226725">
              <a:defRPr sz="2400">
                <a:solidFill>
                  <a:schemeClr val="tx1"/>
                </a:solidFill>
                <a:latin typeface="Arial" charset="0"/>
                <a:ea typeface="ＭＳ Ｐゴシック" charset="0"/>
              </a:defRPr>
            </a:lvl4pPr>
            <a:lvl5pPr marL="2040529" indent="-226725">
              <a:defRPr sz="2400">
                <a:solidFill>
                  <a:schemeClr val="tx1"/>
                </a:solidFill>
                <a:latin typeface="Arial" charset="0"/>
                <a:ea typeface="ＭＳ Ｐゴシック" charset="0"/>
              </a:defRPr>
            </a:lvl5pPr>
            <a:lvl6pPr marL="2493980" indent="-226725" eaLnBrk="0" fontAlgn="base" hangingPunct="0">
              <a:spcBef>
                <a:spcPct val="0"/>
              </a:spcBef>
              <a:spcAft>
                <a:spcPct val="0"/>
              </a:spcAft>
              <a:defRPr sz="2400">
                <a:solidFill>
                  <a:schemeClr val="tx1"/>
                </a:solidFill>
                <a:latin typeface="Arial" charset="0"/>
                <a:ea typeface="ＭＳ Ｐゴシック" charset="0"/>
              </a:defRPr>
            </a:lvl6pPr>
            <a:lvl7pPr marL="2947431" indent="-226725" eaLnBrk="0" fontAlgn="base" hangingPunct="0">
              <a:spcBef>
                <a:spcPct val="0"/>
              </a:spcBef>
              <a:spcAft>
                <a:spcPct val="0"/>
              </a:spcAft>
              <a:defRPr sz="2400">
                <a:solidFill>
                  <a:schemeClr val="tx1"/>
                </a:solidFill>
                <a:latin typeface="Arial" charset="0"/>
                <a:ea typeface="ＭＳ Ｐゴシック" charset="0"/>
              </a:defRPr>
            </a:lvl7pPr>
            <a:lvl8pPr marL="3400882" indent="-226725" eaLnBrk="0" fontAlgn="base" hangingPunct="0">
              <a:spcBef>
                <a:spcPct val="0"/>
              </a:spcBef>
              <a:spcAft>
                <a:spcPct val="0"/>
              </a:spcAft>
              <a:defRPr sz="2400">
                <a:solidFill>
                  <a:schemeClr val="tx1"/>
                </a:solidFill>
                <a:latin typeface="Arial" charset="0"/>
                <a:ea typeface="ＭＳ Ｐゴシック" charset="0"/>
              </a:defRPr>
            </a:lvl8pPr>
            <a:lvl9pPr marL="3854333" indent="-226725" eaLnBrk="0" fontAlgn="base" hangingPunct="0">
              <a:spcBef>
                <a:spcPct val="0"/>
              </a:spcBef>
              <a:spcAft>
                <a:spcPct val="0"/>
              </a:spcAft>
              <a:defRPr sz="2400">
                <a:solidFill>
                  <a:schemeClr val="tx1"/>
                </a:solidFill>
                <a:latin typeface="Arial" charset="0"/>
                <a:ea typeface="ＭＳ Ｐゴシック" charset="0"/>
              </a:defRPr>
            </a:lvl9pPr>
          </a:lstStyle>
          <a:p>
            <a:fld id="{9C779B86-0BB7-914B-9D3F-C70556A46C9A}" type="slidenum">
              <a:rPr lang="en-US" sz="1200">
                <a:latin typeface="Calibri" charset="0"/>
              </a:rPr>
              <a:pPr/>
              <a:t>12</a:t>
            </a:fld>
            <a:endParaRPr lang="en-US" sz="1200" dirty="0">
              <a:latin typeface="Calibri" charset="0"/>
            </a:endParaRPr>
          </a:p>
        </p:txBody>
      </p:sp>
    </p:spTree>
    <p:extLst>
      <p:ext uri="{BB962C8B-B14F-4D97-AF65-F5344CB8AC3E}">
        <p14:creationId xmlns:p14="http://schemas.microsoft.com/office/powerpoint/2010/main" xmlns="" val="20396862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PARCC score reports were designed to provide better information on how your child is progressing and where he or she might need more help. Score reports for both English Language Arts and Math will give an overall measure of how your child performed individually and when compared to other students in the state, and across other PARCC states.</a:t>
            </a:r>
          </a:p>
          <a:p>
            <a:r>
              <a:rPr lang="en-US" baseline="0" dirty="0" smtClean="0"/>
              <a:t>The reports will also include how well your child performed in each of several categories, and a description of the category. This is the actionable information that can be used to help ensure there aren’t any learning gaps. And if they are falling behind, it ensures that students can get help immediately.</a:t>
            </a:r>
            <a:endParaRPr lang="en-US" dirty="0"/>
          </a:p>
        </p:txBody>
      </p:sp>
      <p:sp>
        <p:nvSpPr>
          <p:cNvPr id="4" name="Slide Number Placeholder 3"/>
          <p:cNvSpPr>
            <a:spLocks noGrp="1"/>
          </p:cNvSpPr>
          <p:nvPr>
            <p:ph type="sldNum" sz="quarter" idx="10"/>
          </p:nvPr>
        </p:nvSpPr>
        <p:spPr/>
        <p:txBody>
          <a:bodyPr/>
          <a:lstStyle/>
          <a:p>
            <a:pPr>
              <a:defRPr/>
            </a:pPr>
            <a:fld id="{DE0699A9-A6A3-A943-BE1D-1FBF53D34967}" type="slidenum">
              <a:rPr lang="en-US" smtClean="0"/>
              <a:pPr>
                <a:defRPr/>
              </a:pPr>
              <a:t>13</a:t>
            </a:fld>
            <a:endParaRPr lang="en-US" dirty="0"/>
          </a:p>
        </p:txBody>
      </p:sp>
    </p:spTree>
    <p:extLst>
      <p:ext uri="{BB962C8B-B14F-4D97-AF65-F5344CB8AC3E}">
        <p14:creationId xmlns:p14="http://schemas.microsoft.com/office/powerpoint/2010/main" xmlns="" val="17807074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6246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latin typeface="Calibri" charset="0"/>
              </a:rPr>
              <a:t>The</a:t>
            </a:r>
            <a:r>
              <a:rPr lang="en-US" baseline="0" dirty="0" smtClean="0">
                <a:latin typeface="Calibri" charset="0"/>
              </a:rPr>
              <a:t> test results will allow parents, teachers, and students to know whether students are on track each year as they prepare for new academic material. The goal is to ensure that we know when students need more challenging work or more support. This will help your child to get a more personalized education that will best fit their needs. You will also be able to compare your student’s performance with students in other schools, districts, and states. The test scores do not impact GPA, class ranking, or college acceptance.</a:t>
            </a:r>
            <a:endParaRPr lang="en-US" dirty="0">
              <a:latin typeface="Calibri" charset="0"/>
            </a:endParaRPr>
          </a:p>
          <a:p>
            <a:pPr eaLnBrk="1" hangingPunct="1">
              <a:spcBef>
                <a:spcPct val="0"/>
              </a:spcBef>
            </a:pPr>
            <a:endParaRPr lang="en-US" dirty="0">
              <a:latin typeface="Calibri" charset="0"/>
            </a:endParaRPr>
          </a:p>
          <a:p>
            <a:pPr eaLnBrk="1" hangingPunct="1">
              <a:spcBef>
                <a:spcPct val="0"/>
              </a:spcBef>
            </a:pPr>
            <a:endParaRPr lang="en-US" dirty="0">
              <a:latin typeface="Calibri" charset="0"/>
            </a:endParaRPr>
          </a:p>
        </p:txBody>
      </p:sp>
      <p:sp>
        <p:nvSpPr>
          <p:cNvPr id="62467"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36858" indent="-283407">
              <a:defRPr sz="2400">
                <a:solidFill>
                  <a:schemeClr val="tx1"/>
                </a:solidFill>
                <a:latin typeface="Arial" charset="0"/>
                <a:ea typeface="ＭＳ Ｐゴシック" charset="0"/>
              </a:defRPr>
            </a:lvl2pPr>
            <a:lvl3pPr marL="1133627" indent="-226725">
              <a:defRPr sz="2400">
                <a:solidFill>
                  <a:schemeClr val="tx1"/>
                </a:solidFill>
                <a:latin typeface="Arial" charset="0"/>
                <a:ea typeface="ＭＳ Ｐゴシック" charset="0"/>
              </a:defRPr>
            </a:lvl3pPr>
            <a:lvl4pPr marL="1587078" indent="-226725">
              <a:defRPr sz="2400">
                <a:solidFill>
                  <a:schemeClr val="tx1"/>
                </a:solidFill>
                <a:latin typeface="Arial" charset="0"/>
                <a:ea typeface="ＭＳ Ｐゴシック" charset="0"/>
              </a:defRPr>
            </a:lvl4pPr>
            <a:lvl5pPr marL="2040529" indent="-226725">
              <a:defRPr sz="2400">
                <a:solidFill>
                  <a:schemeClr val="tx1"/>
                </a:solidFill>
                <a:latin typeface="Arial" charset="0"/>
                <a:ea typeface="ＭＳ Ｐゴシック" charset="0"/>
              </a:defRPr>
            </a:lvl5pPr>
            <a:lvl6pPr marL="2493980" indent="-226725" eaLnBrk="0" fontAlgn="base" hangingPunct="0">
              <a:spcBef>
                <a:spcPct val="0"/>
              </a:spcBef>
              <a:spcAft>
                <a:spcPct val="0"/>
              </a:spcAft>
              <a:defRPr sz="2400">
                <a:solidFill>
                  <a:schemeClr val="tx1"/>
                </a:solidFill>
                <a:latin typeface="Arial" charset="0"/>
                <a:ea typeface="ＭＳ Ｐゴシック" charset="0"/>
              </a:defRPr>
            </a:lvl6pPr>
            <a:lvl7pPr marL="2947431" indent="-226725" eaLnBrk="0" fontAlgn="base" hangingPunct="0">
              <a:spcBef>
                <a:spcPct val="0"/>
              </a:spcBef>
              <a:spcAft>
                <a:spcPct val="0"/>
              </a:spcAft>
              <a:defRPr sz="2400">
                <a:solidFill>
                  <a:schemeClr val="tx1"/>
                </a:solidFill>
                <a:latin typeface="Arial" charset="0"/>
                <a:ea typeface="ＭＳ Ｐゴシック" charset="0"/>
              </a:defRPr>
            </a:lvl7pPr>
            <a:lvl8pPr marL="3400882" indent="-226725" eaLnBrk="0" fontAlgn="base" hangingPunct="0">
              <a:spcBef>
                <a:spcPct val="0"/>
              </a:spcBef>
              <a:spcAft>
                <a:spcPct val="0"/>
              </a:spcAft>
              <a:defRPr sz="2400">
                <a:solidFill>
                  <a:schemeClr val="tx1"/>
                </a:solidFill>
                <a:latin typeface="Arial" charset="0"/>
                <a:ea typeface="ＭＳ Ｐゴシック" charset="0"/>
              </a:defRPr>
            </a:lvl8pPr>
            <a:lvl9pPr marL="3854333" indent="-226725" eaLnBrk="0" fontAlgn="base" hangingPunct="0">
              <a:spcBef>
                <a:spcPct val="0"/>
              </a:spcBef>
              <a:spcAft>
                <a:spcPct val="0"/>
              </a:spcAft>
              <a:defRPr sz="2400">
                <a:solidFill>
                  <a:schemeClr val="tx1"/>
                </a:solidFill>
                <a:latin typeface="Arial" charset="0"/>
                <a:ea typeface="ＭＳ Ｐゴシック" charset="0"/>
              </a:defRPr>
            </a:lvl9pPr>
          </a:lstStyle>
          <a:p>
            <a:fld id="{87D5214D-5AB1-7847-88D0-76380C2A2FE8}" type="slidenum">
              <a:rPr lang="en-US" sz="1200">
                <a:latin typeface="Calibri" charset="0"/>
              </a:rPr>
              <a:pPr/>
              <a:t>14</a:t>
            </a:fld>
            <a:endParaRPr lang="en-US" sz="1200" dirty="0">
              <a:latin typeface="Calibri" charset="0"/>
            </a:endParaRPr>
          </a:p>
        </p:txBody>
      </p:sp>
    </p:spTree>
    <p:extLst>
      <p:ext uri="{BB962C8B-B14F-4D97-AF65-F5344CB8AC3E}">
        <p14:creationId xmlns:p14="http://schemas.microsoft.com/office/powerpoint/2010/main" xmlns="" val="24035996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SPEAKER</a:t>
            </a:r>
            <a:r>
              <a:rPr lang="en-US" b="1" baseline="0" dirty="0" smtClean="0"/>
              <a:t> TURNS PRESENTATION BACK OVER TO PTA REPRESENTATIVE</a:t>
            </a:r>
          </a:p>
          <a:p>
            <a:r>
              <a:rPr lang="en-US" b="0" i="0" dirty="0" smtClean="0">
                <a:solidFill>
                  <a:srgbClr val="000000"/>
                </a:solidFill>
                <a:effectLst/>
                <a:latin typeface="Lucida Grande"/>
              </a:rPr>
              <a:t>The PTA believes that every child deserves a high-quality education</a:t>
            </a:r>
            <a:r>
              <a:rPr lang="en-US" b="0" i="0" baseline="0" dirty="0" smtClean="0">
                <a:solidFill>
                  <a:srgbClr val="000000"/>
                </a:solidFill>
                <a:effectLst/>
                <a:latin typeface="Lucida Grande"/>
              </a:rPr>
              <a:t> to give them</a:t>
            </a:r>
            <a:r>
              <a:rPr lang="en-US" b="0" i="0" dirty="0" smtClean="0">
                <a:solidFill>
                  <a:srgbClr val="000000"/>
                </a:solidFill>
                <a:effectLst/>
                <a:latin typeface="Lucida Grande"/>
              </a:rPr>
              <a:t> the opportunity to reach their full potential. To do</a:t>
            </a:r>
            <a:r>
              <a:rPr lang="en-US" b="0" i="0" baseline="0" dirty="0" smtClean="0">
                <a:solidFill>
                  <a:srgbClr val="000000"/>
                </a:solidFill>
                <a:effectLst/>
                <a:latin typeface="Lucida Grande"/>
              </a:rPr>
              <a:t> this</a:t>
            </a:r>
            <a:r>
              <a:rPr lang="en-US" b="0" i="0" dirty="0" smtClean="0">
                <a:solidFill>
                  <a:srgbClr val="000000"/>
                </a:solidFill>
                <a:effectLst/>
                <a:latin typeface="Lucida Grande"/>
              </a:rPr>
              <a:t>, we need high-quality tests that tell us </a:t>
            </a:r>
            <a:r>
              <a:rPr kumimoji="0" lang="en-US" sz="1200" b="0" i="0" u="none" strike="noStrike" kern="1200" cap="none" spc="0" normalizeH="0" baseline="0" noProof="0" dirty="0" smtClean="0">
                <a:ln>
                  <a:noFill/>
                </a:ln>
                <a:solidFill>
                  <a:srgbClr val="000000"/>
                </a:solidFill>
                <a:effectLst/>
                <a:uLnTx/>
                <a:uFillTx/>
                <a:latin typeface="Lucida Grande"/>
                <a:ea typeface="ＭＳ Ｐゴシック" charset="0"/>
              </a:rPr>
              <a:t>what children know and can do and where they need more help. </a:t>
            </a:r>
          </a:p>
          <a:p>
            <a:endParaRPr lang="en-US" b="0" i="0" dirty="0" smtClean="0">
              <a:solidFill>
                <a:srgbClr val="000000"/>
              </a:solidFill>
              <a:effectLst/>
              <a:latin typeface="Lucida Grande"/>
            </a:endParaRPr>
          </a:p>
          <a:p>
            <a:r>
              <a:rPr lang="en-US" b="0" i="0" dirty="0" smtClean="0">
                <a:solidFill>
                  <a:srgbClr val="000000"/>
                </a:solidFill>
                <a:effectLst/>
                <a:latin typeface="Lucida Grande"/>
              </a:rPr>
              <a:t>We know</a:t>
            </a:r>
            <a:r>
              <a:rPr lang="en-US" b="0" i="0" baseline="0" dirty="0" smtClean="0">
                <a:solidFill>
                  <a:srgbClr val="000000"/>
                </a:solidFill>
                <a:effectLst/>
                <a:latin typeface="Lucida Grande"/>
              </a:rPr>
              <a:t> that teachers have been working very hard over the past few years. They have spent hours attending trainings on the new standards and worked with each other to develop creative, engaging lessons based on the standards. This has been and continues to be a transition for teachers as well. We would like to thank them for all their hard work implementing the new standards, and supporting students as they now transition to new assessments! It could not be possible without you!</a:t>
            </a:r>
            <a:r>
              <a:rPr lang="en-US" dirty="0" smtClean="0"/>
              <a:t/>
            </a:r>
            <a:br>
              <a:rPr lang="en-US" dirty="0" smtClean="0"/>
            </a:br>
            <a:endParaRPr lang="en-US" b="1" dirty="0"/>
          </a:p>
        </p:txBody>
      </p:sp>
      <p:sp>
        <p:nvSpPr>
          <p:cNvPr id="4" name="Slide Number Placeholder 3"/>
          <p:cNvSpPr>
            <a:spLocks noGrp="1"/>
          </p:cNvSpPr>
          <p:nvPr>
            <p:ph type="sldNum" sz="quarter" idx="10"/>
          </p:nvPr>
        </p:nvSpPr>
        <p:spPr/>
        <p:txBody>
          <a:bodyPr/>
          <a:lstStyle/>
          <a:p>
            <a:pPr>
              <a:defRPr/>
            </a:pPr>
            <a:fld id="{DE0699A9-A6A3-A943-BE1D-1FBF53D34967}" type="slidenum">
              <a:rPr lang="en-US" smtClean="0"/>
              <a:pPr>
                <a:defRPr/>
              </a:pPr>
              <a:t>15</a:t>
            </a:fld>
            <a:endParaRPr lang="en-US" dirty="0"/>
          </a:p>
        </p:txBody>
      </p:sp>
    </p:spTree>
    <p:extLst>
      <p:ext uri="{BB962C8B-B14F-4D97-AF65-F5344CB8AC3E}">
        <p14:creationId xmlns:p14="http://schemas.microsoft.com/office/powerpoint/2010/main" xmlns="" val="6628879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6451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0" lvl="1" eaLnBrk="1" hangingPunct="1">
              <a:spcBef>
                <a:spcPct val="0"/>
              </a:spcBef>
            </a:pPr>
            <a:r>
              <a:rPr lang="en-US" b="1" dirty="0">
                <a:latin typeface="Calibri" charset="0"/>
              </a:rPr>
              <a:t>[SAY]</a:t>
            </a:r>
          </a:p>
          <a:p>
            <a:pPr eaLnBrk="1" hangingPunct="1">
              <a:spcBef>
                <a:spcPct val="0"/>
              </a:spcBef>
            </a:pPr>
            <a:endParaRPr lang="en-US" dirty="0">
              <a:latin typeface="Calibri" charset="0"/>
            </a:endParaRPr>
          </a:p>
          <a:p>
            <a:pPr eaLnBrk="1" hangingPunct="1">
              <a:spcBef>
                <a:spcPct val="0"/>
              </a:spcBef>
            </a:pPr>
            <a:r>
              <a:rPr lang="en-US" dirty="0">
                <a:latin typeface="Calibri" charset="0"/>
              </a:rPr>
              <a:t>Tonight, we are only scratching the surface and I’m sure many of you have </a:t>
            </a:r>
            <a:r>
              <a:rPr lang="en-US" dirty="0" smtClean="0">
                <a:latin typeface="Calibri" charset="0"/>
              </a:rPr>
              <a:t>more questions</a:t>
            </a:r>
            <a:r>
              <a:rPr lang="en-US" dirty="0">
                <a:latin typeface="Calibri" charset="0"/>
              </a:rPr>
              <a:t>. So we have a number of handouts that you can take with you </a:t>
            </a:r>
            <a:r>
              <a:rPr lang="en-US" dirty="0" smtClean="0">
                <a:latin typeface="Calibri" charset="0"/>
              </a:rPr>
              <a:t>to </a:t>
            </a:r>
            <a:r>
              <a:rPr lang="en-US" baseline="0" dirty="0" smtClean="0">
                <a:latin typeface="Calibri" charset="0"/>
              </a:rPr>
              <a:t>reference. </a:t>
            </a:r>
            <a:r>
              <a:rPr lang="en-US" dirty="0" smtClean="0">
                <a:latin typeface="Calibri" charset="0"/>
              </a:rPr>
              <a:t>I’d also like </a:t>
            </a:r>
            <a:r>
              <a:rPr lang="en-US" dirty="0">
                <a:latin typeface="Calibri" charset="0"/>
              </a:rPr>
              <a:t>to point you to some great </a:t>
            </a:r>
            <a:r>
              <a:rPr lang="en-US" dirty="0" smtClean="0">
                <a:latin typeface="Calibri" charset="0"/>
              </a:rPr>
              <a:t>websites </a:t>
            </a:r>
            <a:r>
              <a:rPr lang="en-US" dirty="0">
                <a:latin typeface="Calibri" charset="0"/>
              </a:rPr>
              <a:t>that have more information.</a:t>
            </a:r>
          </a:p>
          <a:p>
            <a:pPr eaLnBrk="1" hangingPunct="1">
              <a:spcBef>
                <a:spcPct val="0"/>
              </a:spcBef>
            </a:pPr>
            <a:endParaRPr lang="en-US" b="1" dirty="0">
              <a:latin typeface="Calibri" charset="0"/>
            </a:endParaRPr>
          </a:p>
        </p:txBody>
      </p:sp>
      <p:sp>
        <p:nvSpPr>
          <p:cNvPr id="64515"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36858" indent="-283407">
              <a:defRPr sz="2400">
                <a:solidFill>
                  <a:schemeClr val="tx1"/>
                </a:solidFill>
                <a:latin typeface="Arial" charset="0"/>
                <a:ea typeface="ＭＳ Ｐゴシック" charset="0"/>
              </a:defRPr>
            </a:lvl2pPr>
            <a:lvl3pPr marL="1133627" indent="-226725">
              <a:defRPr sz="2400">
                <a:solidFill>
                  <a:schemeClr val="tx1"/>
                </a:solidFill>
                <a:latin typeface="Arial" charset="0"/>
                <a:ea typeface="ＭＳ Ｐゴシック" charset="0"/>
              </a:defRPr>
            </a:lvl3pPr>
            <a:lvl4pPr marL="1587078" indent="-226725">
              <a:defRPr sz="2400">
                <a:solidFill>
                  <a:schemeClr val="tx1"/>
                </a:solidFill>
                <a:latin typeface="Arial" charset="0"/>
                <a:ea typeface="ＭＳ Ｐゴシック" charset="0"/>
              </a:defRPr>
            </a:lvl4pPr>
            <a:lvl5pPr marL="2040529" indent="-226725">
              <a:defRPr sz="2400">
                <a:solidFill>
                  <a:schemeClr val="tx1"/>
                </a:solidFill>
                <a:latin typeface="Arial" charset="0"/>
                <a:ea typeface="ＭＳ Ｐゴシック" charset="0"/>
              </a:defRPr>
            </a:lvl5pPr>
            <a:lvl6pPr marL="2493980" indent="-226725" eaLnBrk="0" fontAlgn="base" hangingPunct="0">
              <a:spcBef>
                <a:spcPct val="0"/>
              </a:spcBef>
              <a:spcAft>
                <a:spcPct val="0"/>
              </a:spcAft>
              <a:defRPr sz="2400">
                <a:solidFill>
                  <a:schemeClr val="tx1"/>
                </a:solidFill>
                <a:latin typeface="Arial" charset="0"/>
                <a:ea typeface="ＭＳ Ｐゴシック" charset="0"/>
              </a:defRPr>
            </a:lvl6pPr>
            <a:lvl7pPr marL="2947431" indent="-226725" eaLnBrk="0" fontAlgn="base" hangingPunct="0">
              <a:spcBef>
                <a:spcPct val="0"/>
              </a:spcBef>
              <a:spcAft>
                <a:spcPct val="0"/>
              </a:spcAft>
              <a:defRPr sz="2400">
                <a:solidFill>
                  <a:schemeClr val="tx1"/>
                </a:solidFill>
                <a:latin typeface="Arial" charset="0"/>
                <a:ea typeface="ＭＳ Ｐゴシック" charset="0"/>
              </a:defRPr>
            </a:lvl7pPr>
            <a:lvl8pPr marL="3400882" indent="-226725" eaLnBrk="0" fontAlgn="base" hangingPunct="0">
              <a:spcBef>
                <a:spcPct val="0"/>
              </a:spcBef>
              <a:spcAft>
                <a:spcPct val="0"/>
              </a:spcAft>
              <a:defRPr sz="2400">
                <a:solidFill>
                  <a:schemeClr val="tx1"/>
                </a:solidFill>
                <a:latin typeface="Arial" charset="0"/>
                <a:ea typeface="ＭＳ Ｐゴシック" charset="0"/>
              </a:defRPr>
            </a:lvl8pPr>
            <a:lvl9pPr marL="3854333" indent="-226725" eaLnBrk="0" fontAlgn="base" hangingPunct="0">
              <a:spcBef>
                <a:spcPct val="0"/>
              </a:spcBef>
              <a:spcAft>
                <a:spcPct val="0"/>
              </a:spcAft>
              <a:defRPr sz="2400">
                <a:solidFill>
                  <a:schemeClr val="tx1"/>
                </a:solidFill>
                <a:latin typeface="Arial" charset="0"/>
                <a:ea typeface="ＭＳ Ｐゴシック" charset="0"/>
              </a:defRPr>
            </a:lvl9pPr>
          </a:lstStyle>
          <a:p>
            <a:fld id="{33363D08-2FFB-8643-B1B6-63E83CDEB5FA}" type="slidenum">
              <a:rPr lang="en-US" sz="1200">
                <a:latin typeface="Calibri" charset="0"/>
              </a:rPr>
              <a:pPr/>
              <a:t>16</a:t>
            </a:fld>
            <a:endParaRPr lang="en-US" sz="1200" dirty="0">
              <a:latin typeface="Calibri" charset="0"/>
            </a:endParaRPr>
          </a:p>
        </p:txBody>
      </p:sp>
    </p:spTree>
    <p:extLst>
      <p:ext uri="{BB962C8B-B14F-4D97-AF65-F5344CB8AC3E}">
        <p14:creationId xmlns:p14="http://schemas.microsoft.com/office/powerpoint/2010/main" xmlns="" val="5036914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guides detail what your child should be working on in every grade in Mathematics and English Language Arts. </a:t>
            </a:r>
            <a:endParaRPr lang="en-US" dirty="0"/>
          </a:p>
        </p:txBody>
      </p:sp>
      <p:sp>
        <p:nvSpPr>
          <p:cNvPr id="4" name="Slide Number Placeholder 3"/>
          <p:cNvSpPr>
            <a:spLocks noGrp="1"/>
          </p:cNvSpPr>
          <p:nvPr>
            <p:ph type="sldNum" sz="quarter" idx="10"/>
          </p:nvPr>
        </p:nvSpPr>
        <p:spPr/>
        <p:txBody>
          <a:bodyPr/>
          <a:lstStyle/>
          <a:p>
            <a:pPr>
              <a:defRPr/>
            </a:pPr>
            <a:fld id="{DE0699A9-A6A3-A943-BE1D-1FBF53D34967}" type="slidenum">
              <a:rPr lang="en-US" smtClean="0"/>
              <a:pPr>
                <a:defRPr/>
              </a:pPr>
              <a:t>17</a:t>
            </a:fld>
            <a:endParaRPr lang="en-US" dirty="0"/>
          </a:p>
        </p:txBody>
      </p:sp>
    </p:spTree>
    <p:extLst>
      <p:ext uri="{BB962C8B-B14F-4D97-AF65-F5344CB8AC3E}">
        <p14:creationId xmlns:p14="http://schemas.microsoft.com/office/powerpoint/2010/main" xmlns="" val="32689594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 xmlns:ma14="http://schemas.microsoft.com/office/mac/drawingml/2011/main" val="1"/>
            </a:ext>
          </a:extLst>
        </p:spPr>
      </p:sp>
      <p:sp>
        <p:nvSpPr>
          <p:cNvPr id="6656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latin typeface="Calibri" charset="0"/>
              </a:rPr>
              <a:t>Visit the </a:t>
            </a:r>
            <a:r>
              <a:rPr lang="en-US" dirty="0">
                <a:latin typeface="Calibri" charset="0"/>
              </a:rPr>
              <a:t>PARCC site where you will find practice tests, tutorials, and more specific information about </a:t>
            </a:r>
            <a:r>
              <a:rPr lang="en-US" dirty="0" smtClean="0">
                <a:latin typeface="Calibri" charset="0"/>
              </a:rPr>
              <a:t>test formats</a:t>
            </a:r>
            <a:r>
              <a:rPr lang="en-US" baseline="0" dirty="0" smtClean="0">
                <a:latin typeface="Calibri" charset="0"/>
              </a:rPr>
              <a:t> and features.</a:t>
            </a:r>
            <a:endParaRPr lang="en-US" dirty="0">
              <a:latin typeface="Calibri" charset="0"/>
            </a:endParaRPr>
          </a:p>
          <a:p>
            <a:pPr eaLnBrk="1" hangingPunct="1">
              <a:spcBef>
                <a:spcPct val="0"/>
              </a:spcBef>
            </a:pPr>
            <a:endParaRPr lang="en-US" dirty="0">
              <a:latin typeface="Calibri" charset="0"/>
            </a:endParaRPr>
          </a:p>
          <a:p>
            <a:pPr eaLnBrk="1" hangingPunct="1">
              <a:spcBef>
                <a:spcPct val="0"/>
              </a:spcBef>
            </a:pPr>
            <a:r>
              <a:rPr lang="en-US" dirty="0" smtClean="0">
                <a:latin typeface="Calibri" charset="0"/>
              </a:rPr>
              <a:t>You can also find parent-friendly </a:t>
            </a:r>
            <a:r>
              <a:rPr lang="en-US" dirty="0">
                <a:latin typeface="Calibri" charset="0"/>
              </a:rPr>
              <a:t>information on </a:t>
            </a:r>
            <a:r>
              <a:rPr lang="en-US" dirty="0" smtClean="0">
                <a:latin typeface="Calibri" charset="0"/>
              </a:rPr>
              <a:t>BeALearningHero.org </a:t>
            </a:r>
            <a:r>
              <a:rPr lang="en-US" dirty="0">
                <a:latin typeface="Calibri" charset="0"/>
              </a:rPr>
              <a:t>and on </a:t>
            </a:r>
            <a:r>
              <a:rPr lang="en-US" dirty="0" smtClean="0">
                <a:latin typeface="Calibri" charset="0"/>
              </a:rPr>
              <a:t>the</a:t>
            </a:r>
            <a:r>
              <a:rPr lang="en-US" baseline="0" dirty="0" smtClean="0">
                <a:latin typeface="Calibri" charset="0"/>
              </a:rPr>
              <a:t> [Insert State Department of Education Name] website. </a:t>
            </a:r>
            <a:endParaRPr lang="en-US" dirty="0">
              <a:latin typeface="Calibri" charset="0"/>
            </a:endParaRPr>
          </a:p>
          <a:p>
            <a:pPr eaLnBrk="1" hangingPunct="1">
              <a:spcBef>
                <a:spcPct val="0"/>
              </a:spcBef>
            </a:pPr>
            <a:r>
              <a:rPr lang="en-US" dirty="0">
                <a:latin typeface="Calibri" charset="0"/>
              </a:rPr>
              <a:t>Finally, visit PTA’s Common Core web pages where you will find guides, videos, webinars, etc. </a:t>
            </a:r>
            <a:r>
              <a:rPr lang="en-US" dirty="0" smtClean="0">
                <a:latin typeface="Calibri" charset="0"/>
              </a:rPr>
              <a:t>The</a:t>
            </a:r>
            <a:r>
              <a:rPr lang="en-US" baseline="0" dirty="0" smtClean="0">
                <a:latin typeface="Calibri" charset="0"/>
              </a:rPr>
              <a:t> [Insert State PTA name] </a:t>
            </a:r>
            <a:r>
              <a:rPr lang="en-US" dirty="0" smtClean="0">
                <a:latin typeface="Calibri" charset="0"/>
              </a:rPr>
              <a:t>also </a:t>
            </a:r>
            <a:r>
              <a:rPr lang="en-US" dirty="0">
                <a:latin typeface="Calibri" charset="0"/>
              </a:rPr>
              <a:t>has information on its Web site.</a:t>
            </a:r>
          </a:p>
          <a:p>
            <a:pPr eaLnBrk="1" hangingPunct="1">
              <a:spcBef>
                <a:spcPct val="0"/>
              </a:spcBef>
            </a:pPr>
            <a:endParaRPr lang="en-US" dirty="0">
              <a:latin typeface="Calibri" charset="0"/>
            </a:endParaRPr>
          </a:p>
          <a:p>
            <a:pPr eaLnBrk="1" hangingPunct="1">
              <a:spcBef>
                <a:spcPct val="0"/>
              </a:spcBef>
            </a:pPr>
            <a:r>
              <a:rPr lang="en-US" dirty="0">
                <a:latin typeface="Calibri" charset="0"/>
              </a:rPr>
              <a:t>Now I’d like to open it up for questions</a:t>
            </a:r>
            <a:r>
              <a:rPr lang="en-US" dirty="0" smtClean="0">
                <a:latin typeface="Calibri" charset="0"/>
              </a:rPr>
              <a:t>.</a:t>
            </a:r>
            <a:endParaRPr lang="en-US" dirty="0">
              <a:latin typeface="Calibri" charset="0"/>
            </a:endParaRPr>
          </a:p>
        </p:txBody>
      </p:sp>
      <p:sp>
        <p:nvSpPr>
          <p:cNvPr id="66563"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36858" indent="-283407">
              <a:defRPr sz="2400">
                <a:solidFill>
                  <a:schemeClr val="tx1"/>
                </a:solidFill>
                <a:latin typeface="Arial" charset="0"/>
                <a:ea typeface="ＭＳ Ｐゴシック" charset="0"/>
              </a:defRPr>
            </a:lvl2pPr>
            <a:lvl3pPr marL="1133627" indent="-226725">
              <a:defRPr sz="2400">
                <a:solidFill>
                  <a:schemeClr val="tx1"/>
                </a:solidFill>
                <a:latin typeface="Arial" charset="0"/>
                <a:ea typeface="ＭＳ Ｐゴシック" charset="0"/>
              </a:defRPr>
            </a:lvl3pPr>
            <a:lvl4pPr marL="1587078" indent="-226725">
              <a:defRPr sz="2400">
                <a:solidFill>
                  <a:schemeClr val="tx1"/>
                </a:solidFill>
                <a:latin typeface="Arial" charset="0"/>
                <a:ea typeface="ＭＳ Ｐゴシック" charset="0"/>
              </a:defRPr>
            </a:lvl4pPr>
            <a:lvl5pPr marL="2040529" indent="-226725">
              <a:defRPr sz="2400">
                <a:solidFill>
                  <a:schemeClr val="tx1"/>
                </a:solidFill>
                <a:latin typeface="Arial" charset="0"/>
                <a:ea typeface="ＭＳ Ｐゴシック" charset="0"/>
              </a:defRPr>
            </a:lvl5pPr>
            <a:lvl6pPr marL="2493980" indent="-226725" eaLnBrk="0" fontAlgn="base" hangingPunct="0">
              <a:spcBef>
                <a:spcPct val="0"/>
              </a:spcBef>
              <a:spcAft>
                <a:spcPct val="0"/>
              </a:spcAft>
              <a:defRPr sz="2400">
                <a:solidFill>
                  <a:schemeClr val="tx1"/>
                </a:solidFill>
                <a:latin typeface="Arial" charset="0"/>
                <a:ea typeface="ＭＳ Ｐゴシック" charset="0"/>
              </a:defRPr>
            </a:lvl6pPr>
            <a:lvl7pPr marL="2947431" indent="-226725" eaLnBrk="0" fontAlgn="base" hangingPunct="0">
              <a:spcBef>
                <a:spcPct val="0"/>
              </a:spcBef>
              <a:spcAft>
                <a:spcPct val="0"/>
              </a:spcAft>
              <a:defRPr sz="2400">
                <a:solidFill>
                  <a:schemeClr val="tx1"/>
                </a:solidFill>
                <a:latin typeface="Arial" charset="0"/>
                <a:ea typeface="ＭＳ Ｐゴシック" charset="0"/>
              </a:defRPr>
            </a:lvl7pPr>
            <a:lvl8pPr marL="3400882" indent="-226725" eaLnBrk="0" fontAlgn="base" hangingPunct="0">
              <a:spcBef>
                <a:spcPct val="0"/>
              </a:spcBef>
              <a:spcAft>
                <a:spcPct val="0"/>
              </a:spcAft>
              <a:defRPr sz="2400">
                <a:solidFill>
                  <a:schemeClr val="tx1"/>
                </a:solidFill>
                <a:latin typeface="Arial" charset="0"/>
                <a:ea typeface="ＭＳ Ｐゴシック" charset="0"/>
              </a:defRPr>
            </a:lvl8pPr>
            <a:lvl9pPr marL="3854333" indent="-226725" eaLnBrk="0" fontAlgn="base" hangingPunct="0">
              <a:spcBef>
                <a:spcPct val="0"/>
              </a:spcBef>
              <a:spcAft>
                <a:spcPct val="0"/>
              </a:spcAft>
              <a:defRPr sz="2400">
                <a:solidFill>
                  <a:schemeClr val="tx1"/>
                </a:solidFill>
                <a:latin typeface="Arial" charset="0"/>
                <a:ea typeface="ＭＳ Ｐゴシック" charset="0"/>
              </a:defRPr>
            </a:lvl9pPr>
          </a:lstStyle>
          <a:p>
            <a:fld id="{DA24B059-B340-6A41-9BEE-E6812787B1AD}" type="slidenum">
              <a:rPr lang="en-US" sz="1200">
                <a:latin typeface="Calibri" charset="0"/>
              </a:rPr>
              <a:pPr/>
              <a:t>18</a:t>
            </a:fld>
            <a:endParaRPr lang="en-US" sz="1200" dirty="0">
              <a:latin typeface="Calibri" charset="0"/>
            </a:endParaRPr>
          </a:p>
        </p:txBody>
      </p:sp>
    </p:spTree>
    <p:extLst>
      <p:ext uri="{BB962C8B-B14F-4D97-AF65-F5344CB8AC3E}">
        <p14:creationId xmlns:p14="http://schemas.microsoft.com/office/powerpoint/2010/main" xmlns="" val="4364541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331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z="1100" b="1" dirty="0">
                <a:latin typeface="Calibri" charset="0"/>
              </a:rPr>
              <a:t>[CUSTOMIZE FOR STATE]</a:t>
            </a:r>
          </a:p>
          <a:p>
            <a:pPr eaLnBrk="1" hangingPunct="1">
              <a:spcBef>
                <a:spcPct val="0"/>
              </a:spcBef>
            </a:pPr>
            <a:r>
              <a:rPr lang="en-US" sz="1100" dirty="0">
                <a:latin typeface="Calibri" charset="0"/>
              </a:rPr>
              <a:t>Welcome! I</a:t>
            </a:r>
            <a:r>
              <a:rPr lang="ja-JP" altLang="en-US" sz="1100" dirty="0">
                <a:latin typeface="Calibri" charset="0"/>
              </a:rPr>
              <a:t>’</a:t>
            </a:r>
            <a:r>
              <a:rPr lang="en-US" altLang="ja-JP" sz="1100" dirty="0">
                <a:latin typeface="Calibri" charset="0"/>
              </a:rPr>
              <a:t>m </a:t>
            </a:r>
            <a:r>
              <a:rPr lang="en-US" altLang="ja-JP" sz="1100" b="1" dirty="0">
                <a:latin typeface="Calibri" charset="0"/>
              </a:rPr>
              <a:t>{Name}, </a:t>
            </a:r>
            <a:r>
              <a:rPr lang="en-US" altLang="ja-JP" sz="1100" dirty="0">
                <a:latin typeface="Calibri" charset="0"/>
              </a:rPr>
              <a:t>and I</a:t>
            </a:r>
            <a:r>
              <a:rPr lang="ja-JP" altLang="en-US" sz="1100" dirty="0">
                <a:latin typeface="Calibri" charset="0"/>
              </a:rPr>
              <a:t>’</a:t>
            </a:r>
            <a:r>
              <a:rPr lang="en-US" altLang="ja-JP" sz="1100" dirty="0">
                <a:latin typeface="Calibri" charset="0"/>
              </a:rPr>
              <a:t>m </a:t>
            </a:r>
            <a:r>
              <a:rPr lang="en-US" altLang="ja-JP" sz="1100" b="1" dirty="0">
                <a:latin typeface="Calibri" charset="0"/>
              </a:rPr>
              <a:t>{Position}. </a:t>
            </a:r>
            <a:r>
              <a:rPr lang="en-US" altLang="ja-JP" sz="1100" dirty="0">
                <a:latin typeface="Calibri" charset="0"/>
              </a:rPr>
              <a:t>We know many of you wanted to learn more about the </a:t>
            </a:r>
            <a:r>
              <a:rPr lang="en-US" altLang="ja-JP" sz="1100" dirty="0" smtClean="0">
                <a:latin typeface="Calibri" charset="0"/>
              </a:rPr>
              <a:t>[Insert State Test</a:t>
            </a:r>
            <a:r>
              <a:rPr lang="en-US" altLang="ja-JP" sz="1100" baseline="0" dirty="0" smtClean="0">
                <a:latin typeface="Calibri" charset="0"/>
              </a:rPr>
              <a:t> Name] </a:t>
            </a:r>
            <a:r>
              <a:rPr lang="en-US" altLang="ja-JP" sz="1100" dirty="0" smtClean="0">
                <a:latin typeface="Calibri" charset="0"/>
              </a:rPr>
              <a:t>– </a:t>
            </a:r>
            <a:r>
              <a:rPr lang="en-US" altLang="ja-JP" sz="1100" dirty="0">
                <a:latin typeface="Calibri" charset="0"/>
              </a:rPr>
              <a:t>especially given the changes this year. That</a:t>
            </a:r>
            <a:r>
              <a:rPr lang="ja-JP" altLang="en-US" sz="1100" dirty="0">
                <a:latin typeface="Calibri" charset="0"/>
              </a:rPr>
              <a:t>’</a:t>
            </a:r>
            <a:r>
              <a:rPr lang="en-US" altLang="ja-JP" sz="1100" dirty="0">
                <a:latin typeface="Calibri" charset="0"/>
              </a:rPr>
              <a:t>s why PTA and </a:t>
            </a:r>
            <a:r>
              <a:rPr lang="en-US" altLang="ja-JP" sz="1100" b="1" dirty="0">
                <a:latin typeface="Calibri" charset="0"/>
              </a:rPr>
              <a:t>{School} </a:t>
            </a:r>
            <a:r>
              <a:rPr lang="en-US" altLang="ja-JP" sz="1100" dirty="0">
                <a:latin typeface="Calibri" charset="0"/>
              </a:rPr>
              <a:t>partnered to host this information night for families – parents and guardians – to learn the basics about the tests, as well as ways you can help prepare your children.</a:t>
            </a:r>
          </a:p>
          <a:p>
            <a:pPr eaLnBrk="1" hangingPunct="1">
              <a:spcBef>
                <a:spcPct val="0"/>
              </a:spcBef>
            </a:pPr>
            <a:endParaRPr lang="en-US" sz="1100" dirty="0">
              <a:latin typeface="Calibri" charset="0"/>
            </a:endParaRPr>
          </a:p>
          <a:p>
            <a:pPr eaLnBrk="1" hangingPunct="1">
              <a:spcBef>
                <a:spcPct val="0"/>
              </a:spcBef>
            </a:pPr>
            <a:r>
              <a:rPr lang="en-US" sz="1100" dirty="0">
                <a:latin typeface="Calibri" charset="0"/>
              </a:rPr>
              <a:t>Today we will cover:</a:t>
            </a:r>
          </a:p>
          <a:p>
            <a:pPr eaLnBrk="1" hangingPunct="1">
              <a:spcBef>
                <a:spcPct val="0"/>
              </a:spcBef>
              <a:buFont typeface="Calibri" charset="0"/>
              <a:buAutoNum type="arabicPeriod"/>
            </a:pPr>
            <a:r>
              <a:rPr lang="en-US" sz="1100" dirty="0">
                <a:latin typeface="Calibri" charset="0"/>
              </a:rPr>
              <a:t>More information about what the new state test means for your child</a:t>
            </a:r>
            <a:endParaRPr lang="en-US" altLang="ja-JP" sz="1100" dirty="0">
              <a:latin typeface="Calibri" charset="0"/>
            </a:endParaRPr>
          </a:p>
          <a:p>
            <a:pPr eaLnBrk="1" hangingPunct="1">
              <a:spcBef>
                <a:spcPct val="0"/>
              </a:spcBef>
              <a:buFont typeface="Calibri" charset="0"/>
              <a:buAutoNum type="arabicPeriod"/>
            </a:pPr>
            <a:r>
              <a:rPr lang="en-US" sz="1100" dirty="0">
                <a:latin typeface="Calibri" charset="0"/>
              </a:rPr>
              <a:t>What your child can expect</a:t>
            </a:r>
          </a:p>
          <a:p>
            <a:pPr eaLnBrk="1" hangingPunct="1">
              <a:spcBef>
                <a:spcPct val="0"/>
              </a:spcBef>
              <a:buFont typeface="Calibri" charset="0"/>
              <a:buAutoNum type="arabicPeriod"/>
            </a:pPr>
            <a:r>
              <a:rPr lang="en-US" sz="1100" dirty="0">
                <a:latin typeface="Calibri" charset="0"/>
              </a:rPr>
              <a:t>Ways to support your child</a:t>
            </a:r>
          </a:p>
          <a:p>
            <a:pPr eaLnBrk="1" hangingPunct="1">
              <a:spcBef>
                <a:spcPct val="0"/>
              </a:spcBef>
              <a:buFont typeface="Calibri" charset="0"/>
              <a:buAutoNum type="arabicPeriod"/>
            </a:pPr>
            <a:r>
              <a:rPr lang="en-US" sz="1100" dirty="0">
                <a:latin typeface="Calibri" charset="0"/>
              </a:rPr>
              <a:t>How to interpret the results</a:t>
            </a:r>
          </a:p>
          <a:p>
            <a:pPr eaLnBrk="1" hangingPunct="1">
              <a:spcBef>
                <a:spcPct val="0"/>
              </a:spcBef>
              <a:buFont typeface="Calibri" charset="0"/>
              <a:buAutoNum type="arabicPeriod"/>
            </a:pPr>
            <a:r>
              <a:rPr lang="en-US" sz="1100" dirty="0">
                <a:latin typeface="Calibri" charset="0"/>
              </a:rPr>
              <a:t>And additional resources</a:t>
            </a:r>
          </a:p>
          <a:p>
            <a:pPr eaLnBrk="1" hangingPunct="1">
              <a:spcBef>
                <a:spcPct val="0"/>
              </a:spcBef>
              <a:buFont typeface="+mj-lt" charset="0"/>
              <a:buNone/>
            </a:pPr>
            <a:r>
              <a:rPr lang="en-US" sz="1100" dirty="0">
                <a:latin typeface="Calibri" charset="0"/>
              </a:rPr>
              <a:t>We</a:t>
            </a:r>
            <a:r>
              <a:rPr lang="ja-JP" altLang="en-US" sz="1100" dirty="0">
                <a:latin typeface="Calibri" charset="0"/>
              </a:rPr>
              <a:t>’</a:t>
            </a:r>
            <a:r>
              <a:rPr lang="en-US" altLang="ja-JP" sz="1100" dirty="0">
                <a:latin typeface="Calibri" charset="0"/>
              </a:rPr>
              <a:t>ll begin with a presentation and then have a question and answer session. </a:t>
            </a:r>
          </a:p>
          <a:p>
            <a:pPr eaLnBrk="1" hangingPunct="1">
              <a:spcBef>
                <a:spcPct val="0"/>
              </a:spcBef>
              <a:buFont typeface="+mj-lt" charset="0"/>
              <a:buNone/>
            </a:pPr>
            <a:endParaRPr lang="en-US" sz="1100" dirty="0">
              <a:latin typeface="Calibri" charset="0"/>
            </a:endParaRPr>
          </a:p>
          <a:p>
            <a:pPr eaLnBrk="1" hangingPunct="1">
              <a:spcBef>
                <a:spcPct val="0"/>
              </a:spcBef>
              <a:buFont typeface="+mj-lt" charset="0"/>
              <a:buNone/>
            </a:pPr>
            <a:r>
              <a:rPr lang="en-US" sz="1100" dirty="0">
                <a:latin typeface="Calibri" charset="0"/>
              </a:rPr>
              <a:t>At this time, I</a:t>
            </a:r>
            <a:r>
              <a:rPr lang="ja-JP" altLang="en-US" sz="1100" dirty="0">
                <a:latin typeface="Calibri" charset="0"/>
              </a:rPr>
              <a:t>’</a:t>
            </a:r>
            <a:r>
              <a:rPr lang="en-US" altLang="ja-JP" sz="1100" dirty="0">
                <a:latin typeface="Calibri" charset="0"/>
              </a:rPr>
              <a:t>d like to welcome </a:t>
            </a:r>
            <a:r>
              <a:rPr lang="en-US" altLang="ja-JP" sz="1100" b="1" dirty="0">
                <a:latin typeface="Calibri" charset="0"/>
              </a:rPr>
              <a:t>{Name}, {Title}, </a:t>
            </a:r>
            <a:r>
              <a:rPr lang="en-US" altLang="ja-JP" sz="1100" dirty="0">
                <a:latin typeface="Calibri" charset="0"/>
              </a:rPr>
              <a:t>who will share more about the assessments.</a:t>
            </a:r>
          </a:p>
          <a:p>
            <a:pPr eaLnBrk="1" hangingPunct="1">
              <a:spcBef>
                <a:spcPct val="0"/>
              </a:spcBef>
              <a:buFont typeface="+mj-lt" charset="0"/>
              <a:buNone/>
            </a:pPr>
            <a:endParaRPr lang="en-US" sz="1100" dirty="0">
              <a:latin typeface="Calibri" charset="0"/>
            </a:endParaRPr>
          </a:p>
          <a:p>
            <a:pPr eaLnBrk="1" hangingPunct="1">
              <a:spcBef>
                <a:spcPct val="0"/>
              </a:spcBef>
              <a:buFont typeface="+mj-lt" charset="0"/>
              <a:buNone/>
            </a:pPr>
            <a:r>
              <a:rPr lang="en-US" sz="1100" b="1" dirty="0">
                <a:latin typeface="Calibri" charset="0"/>
              </a:rPr>
              <a:t>[INSERT BIO SLIDE WITH NAME/PHOTO OF SPEAKER IF SPEAKER IS SOMEONE THE AUDIENCE MAY NOT KNOW, SUCH AS A SCHOOL DISTRICT LEADER]</a:t>
            </a:r>
          </a:p>
          <a:p>
            <a:pPr eaLnBrk="1" hangingPunct="1">
              <a:spcBef>
                <a:spcPct val="0"/>
              </a:spcBef>
              <a:buFont typeface="+mj-lt" charset="0"/>
              <a:buNone/>
            </a:pPr>
            <a:endParaRPr lang="en-US" sz="1100" dirty="0">
              <a:latin typeface="Calibri" charset="0"/>
            </a:endParaRPr>
          </a:p>
          <a:p>
            <a:pPr eaLnBrk="1" hangingPunct="1">
              <a:spcBef>
                <a:spcPct val="0"/>
              </a:spcBef>
              <a:buFont typeface="+mj-lt" charset="0"/>
              <a:buNone/>
            </a:pPr>
            <a:endParaRPr lang="en-US" sz="1100" dirty="0">
              <a:latin typeface="Calibri" charset="0"/>
            </a:endParaRPr>
          </a:p>
        </p:txBody>
      </p:sp>
      <p:sp>
        <p:nvSpPr>
          <p:cNvPr id="13315"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36858" indent="-283407">
              <a:defRPr sz="2400">
                <a:solidFill>
                  <a:schemeClr val="tx1"/>
                </a:solidFill>
                <a:latin typeface="Arial" charset="0"/>
                <a:ea typeface="ＭＳ Ｐゴシック" charset="0"/>
              </a:defRPr>
            </a:lvl2pPr>
            <a:lvl3pPr marL="1133627" indent="-226725">
              <a:defRPr sz="2400">
                <a:solidFill>
                  <a:schemeClr val="tx1"/>
                </a:solidFill>
                <a:latin typeface="Arial" charset="0"/>
                <a:ea typeface="ＭＳ Ｐゴシック" charset="0"/>
              </a:defRPr>
            </a:lvl3pPr>
            <a:lvl4pPr marL="1587078" indent="-226725">
              <a:defRPr sz="2400">
                <a:solidFill>
                  <a:schemeClr val="tx1"/>
                </a:solidFill>
                <a:latin typeface="Arial" charset="0"/>
                <a:ea typeface="ＭＳ Ｐゴシック" charset="0"/>
              </a:defRPr>
            </a:lvl4pPr>
            <a:lvl5pPr marL="2040529" indent="-226725">
              <a:defRPr sz="2400">
                <a:solidFill>
                  <a:schemeClr val="tx1"/>
                </a:solidFill>
                <a:latin typeface="Arial" charset="0"/>
                <a:ea typeface="ＭＳ Ｐゴシック" charset="0"/>
              </a:defRPr>
            </a:lvl5pPr>
            <a:lvl6pPr marL="2493980" indent="-226725" eaLnBrk="0" fontAlgn="base" hangingPunct="0">
              <a:spcBef>
                <a:spcPct val="0"/>
              </a:spcBef>
              <a:spcAft>
                <a:spcPct val="0"/>
              </a:spcAft>
              <a:defRPr sz="2400">
                <a:solidFill>
                  <a:schemeClr val="tx1"/>
                </a:solidFill>
                <a:latin typeface="Arial" charset="0"/>
                <a:ea typeface="ＭＳ Ｐゴシック" charset="0"/>
              </a:defRPr>
            </a:lvl6pPr>
            <a:lvl7pPr marL="2947431" indent="-226725" eaLnBrk="0" fontAlgn="base" hangingPunct="0">
              <a:spcBef>
                <a:spcPct val="0"/>
              </a:spcBef>
              <a:spcAft>
                <a:spcPct val="0"/>
              </a:spcAft>
              <a:defRPr sz="2400">
                <a:solidFill>
                  <a:schemeClr val="tx1"/>
                </a:solidFill>
                <a:latin typeface="Arial" charset="0"/>
                <a:ea typeface="ＭＳ Ｐゴシック" charset="0"/>
              </a:defRPr>
            </a:lvl7pPr>
            <a:lvl8pPr marL="3400882" indent="-226725" eaLnBrk="0" fontAlgn="base" hangingPunct="0">
              <a:spcBef>
                <a:spcPct val="0"/>
              </a:spcBef>
              <a:spcAft>
                <a:spcPct val="0"/>
              </a:spcAft>
              <a:defRPr sz="2400">
                <a:solidFill>
                  <a:schemeClr val="tx1"/>
                </a:solidFill>
                <a:latin typeface="Arial" charset="0"/>
                <a:ea typeface="ＭＳ Ｐゴシック" charset="0"/>
              </a:defRPr>
            </a:lvl8pPr>
            <a:lvl9pPr marL="3854333" indent="-226725" eaLnBrk="0" fontAlgn="base" hangingPunct="0">
              <a:spcBef>
                <a:spcPct val="0"/>
              </a:spcBef>
              <a:spcAft>
                <a:spcPct val="0"/>
              </a:spcAft>
              <a:defRPr sz="2400">
                <a:solidFill>
                  <a:schemeClr val="tx1"/>
                </a:solidFill>
                <a:latin typeface="Arial" charset="0"/>
                <a:ea typeface="ＭＳ Ｐゴシック" charset="0"/>
              </a:defRPr>
            </a:lvl9pPr>
          </a:lstStyle>
          <a:p>
            <a:fld id="{52B1A780-5297-9641-A706-045FF892CA4E}" type="slidenum">
              <a:rPr lang="en-US" sz="1200">
                <a:latin typeface="Calibri" charset="0"/>
              </a:rPr>
              <a:pPr/>
              <a:t>1</a:t>
            </a:fld>
            <a:endParaRPr lang="en-US" sz="1200" dirty="0">
              <a:latin typeface="Calibri" charset="0"/>
            </a:endParaRPr>
          </a:p>
        </p:txBody>
      </p:sp>
    </p:spTree>
    <p:extLst>
      <p:ext uri="{BB962C8B-B14F-4D97-AF65-F5344CB8AC3E}">
        <p14:creationId xmlns:p14="http://schemas.microsoft.com/office/powerpoint/2010/main" xmlns="" val="37989216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6861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dirty="0">
                <a:latin typeface="Calibri" charset="0"/>
              </a:rPr>
              <a:t>[SEE </a:t>
            </a:r>
            <a:r>
              <a:rPr lang="en-US" b="1" dirty="0" smtClean="0">
                <a:latin typeface="Calibri" charset="0"/>
              </a:rPr>
              <a:t>ANTICIPATED </a:t>
            </a:r>
            <a:r>
              <a:rPr lang="en-US" b="1" baseline="0" dirty="0" smtClean="0">
                <a:latin typeface="Calibri" charset="0"/>
              </a:rPr>
              <a:t>QUESTIONS </a:t>
            </a:r>
            <a:r>
              <a:rPr lang="en-US" b="1" dirty="0" smtClean="0">
                <a:latin typeface="Calibri" charset="0"/>
              </a:rPr>
              <a:t>IN </a:t>
            </a:r>
            <a:r>
              <a:rPr lang="en-US" b="1" dirty="0">
                <a:latin typeface="Calibri" charset="0"/>
              </a:rPr>
              <a:t>DIGITAL TOOLKIT TO SUPPORT YOUR RESPONSES]</a:t>
            </a:r>
          </a:p>
        </p:txBody>
      </p:sp>
      <p:sp>
        <p:nvSpPr>
          <p:cNvPr id="68611"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36858" indent="-283407">
              <a:defRPr sz="2400">
                <a:solidFill>
                  <a:schemeClr val="tx1"/>
                </a:solidFill>
                <a:latin typeface="Arial" charset="0"/>
                <a:ea typeface="ＭＳ Ｐゴシック" charset="0"/>
              </a:defRPr>
            </a:lvl2pPr>
            <a:lvl3pPr marL="1133627" indent="-226725">
              <a:defRPr sz="2400">
                <a:solidFill>
                  <a:schemeClr val="tx1"/>
                </a:solidFill>
                <a:latin typeface="Arial" charset="0"/>
                <a:ea typeface="ＭＳ Ｐゴシック" charset="0"/>
              </a:defRPr>
            </a:lvl3pPr>
            <a:lvl4pPr marL="1587078" indent="-226725">
              <a:defRPr sz="2400">
                <a:solidFill>
                  <a:schemeClr val="tx1"/>
                </a:solidFill>
                <a:latin typeface="Arial" charset="0"/>
                <a:ea typeface="ＭＳ Ｐゴシック" charset="0"/>
              </a:defRPr>
            </a:lvl4pPr>
            <a:lvl5pPr marL="2040529" indent="-226725">
              <a:defRPr sz="2400">
                <a:solidFill>
                  <a:schemeClr val="tx1"/>
                </a:solidFill>
                <a:latin typeface="Arial" charset="0"/>
                <a:ea typeface="ＭＳ Ｐゴシック" charset="0"/>
              </a:defRPr>
            </a:lvl5pPr>
            <a:lvl6pPr marL="2493980" indent="-226725" eaLnBrk="0" fontAlgn="base" hangingPunct="0">
              <a:spcBef>
                <a:spcPct val="0"/>
              </a:spcBef>
              <a:spcAft>
                <a:spcPct val="0"/>
              </a:spcAft>
              <a:defRPr sz="2400">
                <a:solidFill>
                  <a:schemeClr val="tx1"/>
                </a:solidFill>
                <a:latin typeface="Arial" charset="0"/>
                <a:ea typeface="ＭＳ Ｐゴシック" charset="0"/>
              </a:defRPr>
            </a:lvl6pPr>
            <a:lvl7pPr marL="2947431" indent="-226725" eaLnBrk="0" fontAlgn="base" hangingPunct="0">
              <a:spcBef>
                <a:spcPct val="0"/>
              </a:spcBef>
              <a:spcAft>
                <a:spcPct val="0"/>
              </a:spcAft>
              <a:defRPr sz="2400">
                <a:solidFill>
                  <a:schemeClr val="tx1"/>
                </a:solidFill>
                <a:latin typeface="Arial" charset="0"/>
                <a:ea typeface="ＭＳ Ｐゴシック" charset="0"/>
              </a:defRPr>
            </a:lvl7pPr>
            <a:lvl8pPr marL="3400882" indent="-226725" eaLnBrk="0" fontAlgn="base" hangingPunct="0">
              <a:spcBef>
                <a:spcPct val="0"/>
              </a:spcBef>
              <a:spcAft>
                <a:spcPct val="0"/>
              </a:spcAft>
              <a:defRPr sz="2400">
                <a:solidFill>
                  <a:schemeClr val="tx1"/>
                </a:solidFill>
                <a:latin typeface="Arial" charset="0"/>
                <a:ea typeface="ＭＳ Ｐゴシック" charset="0"/>
              </a:defRPr>
            </a:lvl8pPr>
            <a:lvl9pPr marL="3854333" indent="-226725" eaLnBrk="0" fontAlgn="base" hangingPunct="0">
              <a:spcBef>
                <a:spcPct val="0"/>
              </a:spcBef>
              <a:spcAft>
                <a:spcPct val="0"/>
              </a:spcAft>
              <a:defRPr sz="2400">
                <a:solidFill>
                  <a:schemeClr val="tx1"/>
                </a:solidFill>
                <a:latin typeface="Arial" charset="0"/>
                <a:ea typeface="ＭＳ Ｐゴシック" charset="0"/>
              </a:defRPr>
            </a:lvl9pPr>
          </a:lstStyle>
          <a:p>
            <a:fld id="{69D9C3C5-851E-2D4F-A50C-146B51B9C991}" type="slidenum">
              <a:rPr lang="en-US" sz="1200">
                <a:latin typeface="Calibri" charset="0"/>
              </a:rPr>
              <a:pPr/>
              <a:t>19</a:t>
            </a:fld>
            <a:endParaRPr lang="en-US" sz="1200" dirty="0">
              <a:latin typeface="Calibri" charset="0"/>
            </a:endParaRPr>
          </a:p>
        </p:txBody>
      </p:sp>
    </p:spTree>
    <p:extLst>
      <p:ext uri="{BB962C8B-B14F-4D97-AF65-F5344CB8AC3E}">
        <p14:creationId xmlns:p14="http://schemas.microsoft.com/office/powerpoint/2010/main" xmlns="" val="21038760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dirty="0">
                <a:latin typeface="Calibri" charset="0"/>
              </a:rPr>
              <a:t>CUSTOMIZE TITLE FOR STATE</a:t>
            </a:r>
            <a:br>
              <a:rPr lang="en-US" b="1" dirty="0">
                <a:latin typeface="Calibri" charset="0"/>
              </a:rPr>
            </a:br>
            <a:endParaRPr lang="en-US" b="1" dirty="0">
              <a:latin typeface="Calibri" charset="0"/>
            </a:endParaRPr>
          </a:p>
          <a:p>
            <a:pPr eaLnBrk="1" hangingPunct="1">
              <a:spcBef>
                <a:spcPct val="0"/>
              </a:spcBef>
            </a:pPr>
            <a:r>
              <a:rPr lang="en-US" dirty="0" smtClean="0">
                <a:latin typeface="Calibri" charset="0"/>
              </a:rPr>
              <a:t>Welcome</a:t>
            </a:r>
            <a:r>
              <a:rPr lang="en-US" dirty="0">
                <a:latin typeface="Calibri" charset="0"/>
              </a:rPr>
              <a:t>! I’m </a:t>
            </a:r>
            <a:r>
              <a:rPr lang="en-US" b="1" dirty="0">
                <a:latin typeface="Calibri" charset="0"/>
              </a:rPr>
              <a:t>{Name}, </a:t>
            </a:r>
            <a:r>
              <a:rPr lang="en-US" dirty="0">
                <a:latin typeface="Calibri" charset="0"/>
              </a:rPr>
              <a:t>and I’m </a:t>
            </a:r>
            <a:r>
              <a:rPr lang="en-US" b="1" dirty="0">
                <a:latin typeface="Calibri" charset="0"/>
              </a:rPr>
              <a:t>{Position}. </a:t>
            </a:r>
          </a:p>
          <a:p>
            <a:pPr eaLnBrk="1" hangingPunct="1">
              <a:spcBef>
                <a:spcPct val="0"/>
              </a:spcBef>
            </a:pPr>
            <a:endParaRPr lang="en-US" dirty="0">
              <a:latin typeface="Calibri" charset="0"/>
            </a:endParaRPr>
          </a:p>
          <a:p>
            <a:pPr eaLnBrk="1" hangingPunct="1">
              <a:spcBef>
                <a:spcPct val="0"/>
              </a:spcBef>
            </a:pPr>
            <a:r>
              <a:rPr lang="en-US" b="1" dirty="0">
                <a:latin typeface="Calibri" charset="0"/>
              </a:rPr>
              <a:t>{Insert comments about importance of families knowing more about the standards, curriculum and state assessments as families are the most important education partner. Thank the audience for taking the time to learn more – and support their children’s academic success</a:t>
            </a:r>
            <a:r>
              <a:rPr lang="en-US" b="1" dirty="0" smtClean="0">
                <a:latin typeface="Calibri" charset="0"/>
              </a:rPr>
              <a:t>.} </a:t>
            </a:r>
            <a:endParaRPr lang="en-US" dirty="0">
              <a:latin typeface="Calibri" charset="0"/>
            </a:endParaRPr>
          </a:p>
          <a:p>
            <a:pPr eaLnBrk="1" hangingPunct="1">
              <a:spcBef>
                <a:spcPct val="0"/>
              </a:spcBef>
            </a:pPr>
            <a:r>
              <a:rPr lang="en-US" dirty="0">
                <a:latin typeface="Calibri" charset="0"/>
              </a:rPr>
              <a:t>  </a:t>
            </a:r>
          </a:p>
          <a:p>
            <a:pPr eaLnBrk="1" hangingPunct="1">
              <a:spcBef>
                <a:spcPct val="0"/>
              </a:spcBef>
              <a:buFont typeface="+mj-lt" charset="0"/>
              <a:buNone/>
            </a:pPr>
            <a:endParaRPr lang="en-US" b="1" dirty="0">
              <a:latin typeface="Calibri" charset="0"/>
            </a:endParaRPr>
          </a:p>
          <a:p>
            <a:pPr eaLnBrk="1" hangingPunct="1">
              <a:spcBef>
                <a:spcPct val="0"/>
              </a:spcBef>
            </a:pPr>
            <a:endParaRPr lang="en-US" dirty="0">
              <a:latin typeface="Calibri" charset="0"/>
            </a:endParaRPr>
          </a:p>
          <a:p>
            <a:pPr eaLnBrk="1" hangingPunct="1">
              <a:spcBef>
                <a:spcPct val="0"/>
              </a:spcBef>
            </a:pPr>
            <a:endParaRPr lang="en-US" dirty="0">
              <a:latin typeface="Calibri" charset="0"/>
            </a:endParaRPr>
          </a:p>
          <a:p>
            <a:pPr eaLnBrk="1" hangingPunct="1">
              <a:spcBef>
                <a:spcPct val="0"/>
              </a:spcBef>
            </a:pPr>
            <a:endParaRPr lang="en-US" dirty="0">
              <a:latin typeface="Calibri" charset="0"/>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36858" indent="-283407">
              <a:defRPr sz="2400">
                <a:solidFill>
                  <a:schemeClr val="tx1"/>
                </a:solidFill>
                <a:latin typeface="Arial" charset="0"/>
                <a:ea typeface="ＭＳ Ｐゴシック" charset="0"/>
              </a:defRPr>
            </a:lvl2pPr>
            <a:lvl3pPr marL="1133627" indent="-226725">
              <a:defRPr sz="2400">
                <a:solidFill>
                  <a:schemeClr val="tx1"/>
                </a:solidFill>
                <a:latin typeface="Arial" charset="0"/>
                <a:ea typeface="ＭＳ Ｐゴシック" charset="0"/>
              </a:defRPr>
            </a:lvl3pPr>
            <a:lvl4pPr marL="1587078" indent="-226725">
              <a:defRPr sz="2400">
                <a:solidFill>
                  <a:schemeClr val="tx1"/>
                </a:solidFill>
                <a:latin typeface="Arial" charset="0"/>
                <a:ea typeface="ＭＳ Ｐゴシック" charset="0"/>
              </a:defRPr>
            </a:lvl4pPr>
            <a:lvl5pPr marL="2040529" indent="-226725">
              <a:defRPr sz="2400">
                <a:solidFill>
                  <a:schemeClr val="tx1"/>
                </a:solidFill>
                <a:latin typeface="Arial" charset="0"/>
                <a:ea typeface="ＭＳ Ｐゴシック" charset="0"/>
              </a:defRPr>
            </a:lvl5pPr>
            <a:lvl6pPr marL="2493980" indent="-226725" eaLnBrk="0" fontAlgn="base" hangingPunct="0">
              <a:spcBef>
                <a:spcPct val="0"/>
              </a:spcBef>
              <a:spcAft>
                <a:spcPct val="0"/>
              </a:spcAft>
              <a:defRPr sz="2400">
                <a:solidFill>
                  <a:schemeClr val="tx1"/>
                </a:solidFill>
                <a:latin typeface="Arial" charset="0"/>
                <a:ea typeface="ＭＳ Ｐゴシック" charset="0"/>
              </a:defRPr>
            </a:lvl6pPr>
            <a:lvl7pPr marL="2947431" indent="-226725" eaLnBrk="0" fontAlgn="base" hangingPunct="0">
              <a:spcBef>
                <a:spcPct val="0"/>
              </a:spcBef>
              <a:spcAft>
                <a:spcPct val="0"/>
              </a:spcAft>
              <a:defRPr sz="2400">
                <a:solidFill>
                  <a:schemeClr val="tx1"/>
                </a:solidFill>
                <a:latin typeface="Arial" charset="0"/>
                <a:ea typeface="ＭＳ Ｐゴシック" charset="0"/>
              </a:defRPr>
            </a:lvl7pPr>
            <a:lvl8pPr marL="3400882" indent="-226725" eaLnBrk="0" fontAlgn="base" hangingPunct="0">
              <a:spcBef>
                <a:spcPct val="0"/>
              </a:spcBef>
              <a:spcAft>
                <a:spcPct val="0"/>
              </a:spcAft>
              <a:defRPr sz="2400">
                <a:solidFill>
                  <a:schemeClr val="tx1"/>
                </a:solidFill>
                <a:latin typeface="Arial" charset="0"/>
                <a:ea typeface="ＭＳ Ｐゴシック" charset="0"/>
              </a:defRPr>
            </a:lvl8pPr>
            <a:lvl9pPr marL="3854333" indent="-226725" eaLnBrk="0" fontAlgn="base" hangingPunct="0">
              <a:spcBef>
                <a:spcPct val="0"/>
              </a:spcBef>
              <a:spcAft>
                <a:spcPct val="0"/>
              </a:spcAft>
              <a:defRPr sz="2400">
                <a:solidFill>
                  <a:schemeClr val="tx1"/>
                </a:solidFill>
                <a:latin typeface="Arial" charset="0"/>
                <a:ea typeface="ＭＳ Ｐゴシック" charset="0"/>
              </a:defRPr>
            </a:lvl9pPr>
          </a:lstStyle>
          <a:p>
            <a:fld id="{1E308D4C-DBCB-4543-995C-07C00C1B2F07}" type="slidenum">
              <a:rPr lang="en-US" sz="1200">
                <a:latin typeface="Calibri" charset="0"/>
              </a:rPr>
              <a:pPr/>
              <a:t>2</a:t>
            </a:fld>
            <a:endParaRPr lang="en-US" sz="1200" dirty="0">
              <a:latin typeface="Calibri" charset="0"/>
            </a:endParaRPr>
          </a:p>
        </p:txBody>
      </p:sp>
    </p:spTree>
    <p:extLst>
      <p:ext uri="{BB962C8B-B14F-4D97-AF65-F5344CB8AC3E}">
        <p14:creationId xmlns:p14="http://schemas.microsoft.com/office/powerpoint/2010/main" xmlns="" val="14479654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Massachusetts</a:t>
            </a:r>
            <a:r>
              <a:rPr lang="en-US" baseline="0" dirty="0" smtClean="0"/>
              <a:t> </a:t>
            </a:r>
            <a:r>
              <a:rPr lang="en-US" dirty="0" smtClean="0"/>
              <a:t>adopted more</a:t>
            </a:r>
            <a:r>
              <a:rPr lang="en-US" baseline="0" dirty="0" smtClean="0"/>
              <a:t> rigorous </a:t>
            </a:r>
            <a:r>
              <a:rPr lang="en-US" dirty="0" smtClean="0"/>
              <a:t>standards for students to better prepare them for the future. New</a:t>
            </a:r>
            <a:r>
              <a:rPr lang="en-US" baseline="0" dirty="0" smtClean="0"/>
              <a:t> standards meant Massachusetts needed a new test that was aligned to these standards so we could see how our students were progressing.</a:t>
            </a:r>
          </a:p>
          <a:p>
            <a:endParaRPr lang="en-US" baseline="0" dirty="0" smtClean="0"/>
          </a:p>
          <a:p>
            <a:r>
              <a:rPr lang="en-US" baseline="0" dirty="0" smtClean="0"/>
              <a:t>For more information on the standards at every grade level, check out the Parents’ Guides for Student Success on the PTA website listed on your handout.</a:t>
            </a:r>
          </a:p>
          <a:p>
            <a:endParaRPr lang="en-US" dirty="0"/>
          </a:p>
        </p:txBody>
      </p:sp>
      <p:sp>
        <p:nvSpPr>
          <p:cNvPr id="4" name="Slide Number Placeholder 3"/>
          <p:cNvSpPr>
            <a:spLocks noGrp="1"/>
          </p:cNvSpPr>
          <p:nvPr>
            <p:ph type="sldNum" sz="quarter" idx="10"/>
          </p:nvPr>
        </p:nvSpPr>
        <p:spPr/>
        <p:txBody>
          <a:bodyPr/>
          <a:lstStyle/>
          <a:p>
            <a:pPr>
              <a:defRPr/>
            </a:pPr>
            <a:fld id="{DE0699A9-A6A3-A943-BE1D-1FBF53D34967}" type="slidenum">
              <a:rPr lang="en-US" smtClean="0"/>
              <a:pPr>
                <a:defRPr/>
              </a:pPr>
              <a:t>3</a:t>
            </a:fld>
            <a:endParaRPr lang="en-US" dirty="0"/>
          </a:p>
        </p:txBody>
      </p:sp>
    </p:spTree>
    <p:extLst>
      <p:ext uri="{BB962C8B-B14F-4D97-AF65-F5344CB8AC3E}">
        <p14:creationId xmlns:p14="http://schemas.microsoft.com/office/powerpoint/2010/main" xmlns="" val="36855515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PARCC (The Partnership for Assessment of Readiness of College and Careers) is a group of states that joined together to develop state tests that were aligned to higher standards. PARCC created a modern test to replace old state tests in Math and English. The PARCC tests gives parents and teachers better information on where students are excelling or need more help. </a:t>
            </a:r>
          </a:p>
          <a:p>
            <a:endParaRPr lang="en-US" baseline="0"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sz="1200" dirty="0" smtClean="0"/>
              <a:t>Massachusetts joined the PARCC consortium to develop a new test in English language arts and Math. </a:t>
            </a:r>
            <a:r>
              <a:rPr lang="en-US" baseline="0" dirty="0" smtClean="0"/>
              <a:t>Massachusetts teachers reviewed test questions, and reading passages, and were involved in the development of the test. Massachusetts state officials gave districts the opportunity to administer the PARCC test or the MCAS. </a:t>
            </a:r>
          </a:p>
          <a:p>
            <a:endParaRPr lang="en-US" baseline="0"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dirty="0" smtClean="0"/>
              <a:t>After listening to feedback from parents, teachers and the community the </a:t>
            </a:r>
            <a:r>
              <a:rPr lang="en-US" sz="1200" b="0" i="0" kern="1200" dirty="0" smtClean="0">
                <a:solidFill>
                  <a:schemeClr val="tx1"/>
                </a:solidFill>
                <a:effectLst/>
                <a:latin typeface="+mn-lt"/>
                <a:ea typeface="ＭＳ Ｐゴシック" charset="0"/>
                <a:cs typeface="ＭＳ Ｐゴシック" charset="0"/>
              </a:rPr>
              <a:t>PARCC governing board voted to reduce the testing time for students by about 90 minutes overall (60 minutes in mathematics; 30 minutes in English language arts) and consolidate the testing windows in mathematics and English language arts/literacy (which includes reading and writing) into one.</a:t>
            </a:r>
          </a:p>
          <a:p>
            <a:endParaRPr lang="en-US" b="0" baseline="0" dirty="0" smtClean="0"/>
          </a:p>
          <a:p>
            <a:r>
              <a:rPr lang="en-US" b="0" baseline="0" dirty="0" smtClean="0"/>
              <a:t>Students in grades 3-8 will take the test in English language arts and math. </a:t>
            </a:r>
            <a:r>
              <a:rPr lang="en-US" sz="1200" b="0" i="0" kern="1200" dirty="0" smtClean="0">
                <a:solidFill>
                  <a:schemeClr val="tx1"/>
                </a:solidFill>
                <a:effectLst/>
                <a:latin typeface="+mn-lt"/>
                <a:ea typeface="ＭＳ Ｐゴシック" charset="0"/>
                <a:cs typeface="ＭＳ Ｐゴシック" charset="0"/>
              </a:rPr>
              <a:t>The testing window will be up to 30 days and will extend from roughly the 75% mark to the 90% mark of the school year. Most schools will complete testing in one to two weeks during that window.</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DE0699A9-A6A3-A943-BE1D-1FBF53D34967}" type="slidenum">
              <a:rPr lang="en-US" smtClean="0"/>
              <a:pPr>
                <a:defRPr/>
              </a:pPr>
              <a:t>4</a:t>
            </a:fld>
            <a:endParaRPr lang="en-US" dirty="0"/>
          </a:p>
        </p:txBody>
      </p:sp>
    </p:spTree>
    <p:extLst>
      <p:ext uri="{BB962C8B-B14F-4D97-AF65-F5344CB8AC3E}">
        <p14:creationId xmlns:p14="http://schemas.microsoft.com/office/powerpoint/2010/main" xmlns="" val="16881511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174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latin typeface="Calibri" charset="0"/>
            </a:endParaRPr>
          </a:p>
          <a:p>
            <a:pPr eaLnBrk="1" hangingPunct="1">
              <a:spcBef>
                <a:spcPct val="0"/>
              </a:spcBef>
            </a:pPr>
            <a:r>
              <a:rPr lang="en-US" dirty="0">
                <a:latin typeface="Calibri" charset="0"/>
              </a:rPr>
              <a:t>Let’s talk a little bit about </a:t>
            </a:r>
            <a:r>
              <a:rPr lang="en-US" dirty="0" smtClean="0">
                <a:latin typeface="Calibri" charset="0"/>
              </a:rPr>
              <a:t>the tests.</a:t>
            </a:r>
            <a:endParaRPr lang="en-US" dirty="0">
              <a:latin typeface="Calibri" charset="0"/>
            </a:endParaRPr>
          </a:p>
          <a:p>
            <a:pPr eaLnBrk="1" hangingPunct="1">
              <a:spcBef>
                <a:spcPct val="0"/>
              </a:spcBef>
            </a:pPr>
            <a:endParaRPr lang="en-US" dirty="0">
              <a:latin typeface="Calibri" charset="0"/>
            </a:endParaRPr>
          </a:p>
          <a:p>
            <a:pPr eaLnBrk="1" hangingPunct="1">
              <a:spcBef>
                <a:spcPct val="0"/>
              </a:spcBef>
            </a:pPr>
            <a:endParaRPr lang="en-US" dirty="0">
              <a:latin typeface="Calibri" charset="0"/>
            </a:endParaRPr>
          </a:p>
          <a:p>
            <a:pPr eaLnBrk="1" hangingPunct="1">
              <a:spcBef>
                <a:spcPct val="0"/>
              </a:spcBef>
            </a:pPr>
            <a:endParaRPr lang="en-US" dirty="0">
              <a:latin typeface="Calibri" charset="0"/>
            </a:endParaRPr>
          </a:p>
        </p:txBody>
      </p:sp>
      <p:sp>
        <p:nvSpPr>
          <p:cNvPr id="31747"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36858" indent="-283407">
              <a:defRPr sz="2400">
                <a:solidFill>
                  <a:schemeClr val="tx1"/>
                </a:solidFill>
                <a:latin typeface="Arial" charset="0"/>
                <a:ea typeface="ＭＳ Ｐゴシック" charset="0"/>
              </a:defRPr>
            </a:lvl2pPr>
            <a:lvl3pPr marL="1133627" indent="-226725">
              <a:defRPr sz="2400">
                <a:solidFill>
                  <a:schemeClr val="tx1"/>
                </a:solidFill>
                <a:latin typeface="Arial" charset="0"/>
                <a:ea typeface="ＭＳ Ｐゴシック" charset="0"/>
              </a:defRPr>
            </a:lvl3pPr>
            <a:lvl4pPr marL="1587078" indent="-226725">
              <a:defRPr sz="2400">
                <a:solidFill>
                  <a:schemeClr val="tx1"/>
                </a:solidFill>
                <a:latin typeface="Arial" charset="0"/>
                <a:ea typeface="ＭＳ Ｐゴシック" charset="0"/>
              </a:defRPr>
            </a:lvl4pPr>
            <a:lvl5pPr marL="2040529" indent="-226725">
              <a:defRPr sz="2400">
                <a:solidFill>
                  <a:schemeClr val="tx1"/>
                </a:solidFill>
                <a:latin typeface="Arial" charset="0"/>
                <a:ea typeface="ＭＳ Ｐゴシック" charset="0"/>
              </a:defRPr>
            </a:lvl5pPr>
            <a:lvl6pPr marL="2493980" indent="-226725" eaLnBrk="0" fontAlgn="base" hangingPunct="0">
              <a:spcBef>
                <a:spcPct val="0"/>
              </a:spcBef>
              <a:spcAft>
                <a:spcPct val="0"/>
              </a:spcAft>
              <a:defRPr sz="2400">
                <a:solidFill>
                  <a:schemeClr val="tx1"/>
                </a:solidFill>
                <a:latin typeface="Arial" charset="0"/>
                <a:ea typeface="ＭＳ Ｐゴシック" charset="0"/>
              </a:defRPr>
            </a:lvl6pPr>
            <a:lvl7pPr marL="2947431" indent="-226725" eaLnBrk="0" fontAlgn="base" hangingPunct="0">
              <a:spcBef>
                <a:spcPct val="0"/>
              </a:spcBef>
              <a:spcAft>
                <a:spcPct val="0"/>
              </a:spcAft>
              <a:defRPr sz="2400">
                <a:solidFill>
                  <a:schemeClr val="tx1"/>
                </a:solidFill>
                <a:latin typeface="Arial" charset="0"/>
                <a:ea typeface="ＭＳ Ｐゴシック" charset="0"/>
              </a:defRPr>
            </a:lvl7pPr>
            <a:lvl8pPr marL="3400882" indent="-226725" eaLnBrk="0" fontAlgn="base" hangingPunct="0">
              <a:spcBef>
                <a:spcPct val="0"/>
              </a:spcBef>
              <a:spcAft>
                <a:spcPct val="0"/>
              </a:spcAft>
              <a:defRPr sz="2400">
                <a:solidFill>
                  <a:schemeClr val="tx1"/>
                </a:solidFill>
                <a:latin typeface="Arial" charset="0"/>
                <a:ea typeface="ＭＳ Ｐゴシック" charset="0"/>
              </a:defRPr>
            </a:lvl8pPr>
            <a:lvl9pPr marL="3854333" indent="-226725" eaLnBrk="0" fontAlgn="base" hangingPunct="0">
              <a:spcBef>
                <a:spcPct val="0"/>
              </a:spcBef>
              <a:spcAft>
                <a:spcPct val="0"/>
              </a:spcAft>
              <a:defRPr sz="2400">
                <a:solidFill>
                  <a:schemeClr val="tx1"/>
                </a:solidFill>
                <a:latin typeface="Arial" charset="0"/>
                <a:ea typeface="ＭＳ Ｐゴシック" charset="0"/>
              </a:defRPr>
            </a:lvl9pPr>
          </a:lstStyle>
          <a:p>
            <a:fld id="{6A3364CB-071E-754A-B642-15A85229EA9A}" type="slidenum">
              <a:rPr lang="en-US" sz="1200">
                <a:latin typeface="Calibri" charset="0"/>
              </a:rPr>
              <a:pPr/>
              <a:t>5</a:t>
            </a:fld>
            <a:endParaRPr lang="en-US" sz="1200" dirty="0">
              <a:latin typeface="Calibri" charset="0"/>
            </a:endParaRPr>
          </a:p>
        </p:txBody>
      </p:sp>
    </p:spTree>
    <p:extLst>
      <p:ext uri="{BB962C8B-B14F-4D97-AF65-F5344CB8AC3E}">
        <p14:creationId xmlns:p14="http://schemas.microsoft.com/office/powerpoint/2010/main" xmlns="" val="7748895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 xmlns:ma14="http://schemas.microsoft.com/office/mac/drawingml/2011/main" val="1"/>
            </a:ext>
          </a:extLst>
        </p:spPr>
      </p:sp>
      <p:sp>
        <p:nvSpPr>
          <p:cNvPr id="3379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Tx/>
              <a:buNone/>
              <a:tabLst/>
              <a:defRPr/>
            </a:pPr>
            <a:r>
              <a:rPr lang="en-US" b="0" baseline="0" dirty="0" smtClean="0"/>
              <a:t>The test included writing tasks and multi-step problems, which measure critical thinking, problem solving and real world skills. These questions are hand scored. The test also includes end-of-year tests which are more traditional test questions. They are made up of innovative, short-answer questions to measure student understanding of both concepts and skills and are computer-scored.</a:t>
            </a:r>
          </a:p>
          <a:p>
            <a:pPr eaLnBrk="1" hangingPunct="1">
              <a:spcBef>
                <a:spcPct val="0"/>
              </a:spcBef>
            </a:pPr>
            <a:endParaRPr lang="en-US" dirty="0">
              <a:latin typeface="Calibri" charset="0"/>
            </a:endParaRPr>
          </a:p>
        </p:txBody>
      </p:sp>
      <p:sp>
        <p:nvSpPr>
          <p:cNvPr id="33795"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36858" indent="-283407">
              <a:defRPr sz="2400">
                <a:solidFill>
                  <a:schemeClr val="tx1"/>
                </a:solidFill>
                <a:latin typeface="Arial" charset="0"/>
                <a:ea typeface="ＭＳ Ｐゴシック" charset="0"/>
              </a:defRPr>
            </a:lvl2pPr>
            <a:lvl3pPr marL="1133627" indent="-226725">
              <a:defRPr sz="2400">
                <a:solidFill>
                  <a:schemeClr val="tx1"/>
                </a:solidFill>
                <a:latin typeface="Arial" charset="0"/>
                <a:ea typeface="ＭＳ Ｐゴシック" charset="0"/>
              </a:defRPr>
            </a:lvl3pPr>
            <a:lvl4pPr marL="1587078" indent="-226725">
              <a:defRPr sz="2400">
                <a:solidFill>
                  <a:schemeClr val="tx1"/>
                </a:solidFill>
                <a:latin typeface="Arial" charset="0"/>
                <a:ea typeface="ＭＳ Ｐゴシック" charset="0"/>
              </a:defRPr>
            </a:lvl4pPr>
            <a:lvl5pPr marL="2040529" indent="-226725">
              <a:defRPr sz="2400">
                <a:solidFill>
                  <a:schemeClr val="tx1"/>
                </a:solidFill>
                <a:latin typeface="Arial" charset="0"/>
                <a:ea typeface="ＭＳ Ｐゴシック" charset="0"/>
              </a:defRPr>
            </a:lvl5pPr>
            <a:lvl6pPr marL="2493980" indent="-226725" eaLnBrk="0" fontAlgn="base" hangingPunct="0">
              <a:spcBef>
                <a:spcPct val="0"/>
              </a:spcBef>
              <a:spcAft>
                <a:spcPct val="0"/>
              </a:spcAft>
              <a:defRPr sz="2400">
                <a:solidFill>
                  <a:schemeClr val="tx1"/>
                </a:solidFill>
                <a:latin typeface="Arial" charset="0"/>
                <a:ea typeface="ＭＳ Ｐゴシック" charset="0"/>
              </a:defRPr>
            </a:lvl6pPr>
            <a:lvl7pPr marL="2947431" indent="-226725" eaLnBrk="0" fontAlgn="base" hangingPunct="0">
              <a:spcBef>
                <a:spcPct val="0"/>
              </a:spcBef>
              <a:spcAft>
                <a:spcPct val="0"/>
              </a:spcAft>
              <a:defRPr sz="2400">
                <a:solidFill>
                  <a:schemeClr val="tx1"/>
                </a:solidFill>
                <a:latin typeface="Arial" charset="0"/>
                <a:ea typeface="ＭＳ Ｐゴシック" charset="0"/>
              </a:defRPr>
            </a:lvl7pPr>
            <a:lvl8pPr marL="3400882" indent="-226725" eaLnBrk="0" fontAlgn="base" hangingPunct="0">
              <a:spcBef>
                <a:spcPct val="0"/>
              </a:spcBef>
              <a:spcAft>
                <a:spcPct val="0"/>
              </a:spcAft>
              <a:defRPr sz="2400">
                <a:solidFill>
                  <a:schemeClr val="tx1"/>
                </a:solidFill>
                <a:latin typeface="Arial" charset="0"/>
                <a:ea typeface="ＭＳ Ｐゴシック" charset="0"/>
              </a:defRPr>
            </a:lvl8pPr>
            <a:lvl9pPr marL="3854333" indent="-226725" eaLnBrk="0" fontAlgn="base" hangingPunct="0">
              <a:spcBef>
                <a:spcPct val="0"/>
              </a:spcBef>
              <a:spcAft>
                <a:spcPct val="0"/>
              </a:spcAft>
              <a:defRPr sz="2400">
                <a:solidFill>
                  <a:schemeClr val="tx1"/>
                </a:solidFill>
                <a:latin typeface="Arial" charset="0"/>
                <a:ea typeface="ＭＳ Ｐゴシック" charset="0"/>
              </a:defRPr>
            </a:lvl9pPr>
          </a:lstStyle>
          <a:p>
            <a:fld id="{CA3F243A-44D3-FE4B-9714-DD3BC61BAACA}" type="slidenum">
              <a:rPr lang="en-US" sz="1200">
                <a:latin typeface="Calibri" charset="0"/>
              </a:rPr>
              <a:pPr/>
              <a:t>6</a:t>
            </a:fld>
            <a:endParaRPr lang="en-US" sz="1200" dirty="0">
              <a:latin typeface="Calibri" charset="0"/>
            </a:endParaRPr>
          </a:p>
        </p:txBody>
      </p:sp>
    </p:spTree>
    <p:extLst>
      <p:ext uri="{BB962C8B-B14F-4D97-AF65-F5344CB8AC3E}">
        <p14:creationId xmlns:p14="http://schemas.microsoft.com/office/powerpoint/2010/main" xmlns="" val="24510130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 xmlns:ma14="http://schemas.microsoft.com/office/mac/drawingml/2011/main" val="1"/>
            </a:ext>
          </a:extLst>
        </p:spPr>
      </p:sp>
      <p:sp>
        <p:nvSpPr>
          <p:cNvPr id="2765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latin typeface="Calibri" charset="0"/>
              </a:rPr>
              <a:t>The new</a:t>
            </a:r>
            <a:r>
              <a:rPr lang="en-US" baseline="0" dirty="0" smtClean="0">
                <a:latin typeface="Calibri" charset="0"/>
              </a:rPr>
              <a:t> PARCC tests </a:t>
            </a:r>
            <a:r>
              <a:rPr lang="en-US" dirty="0" smtClean="0">
                <a:latin typeface="Calibri" charset="0"/>
              </a:rPr>
              <a:t>measured progress </a:t>
            </a:r>
            <a:r>
              <a:rPr lang="en-US" dirty="0">
                <a:latin typeface="Calibri" charset="0"/>
              </a:rPr>
              <a:t>on the </a:t>
            </a:r>
            <a:r>
              <a:rPr lang="en-US" dirty="0" smtClean="0">
                <a:latin typeface="Calibri" charset="0"/>
              </a:rPr>
              <a:t>skills outlined in the standards. </a:t>
            </a:r>
            <a:r>
              <a:rPr lang="en-US" dirty="0">
                <a:latin typeface="Calibri" charset="0"/>
              </a:rPr>
              <a:t>For example, in English Language Arts – </a:t>
            </a:r>
            <a:r>
              <a:rPr lang="en-US" dirty="0" smtClean="0">
                <a:latin typeface="Calibri" charset="0"/>
              </a:rPr>
              <a:t>could </a:t>
            </a:r>
            <a:r>
              <a:rPr lang="en-US" dirty="0">
                <a:latin typeface="Calibri" charset="0"/>
              </a:rPr>
              <a:t>students read and comprehend </a:t>
            </a:r>
            <a:r>
              <a:rPr lang="en-US" dirty="0" smtClean="0">
                <a:latin typeface="Calibri" charset="0"/>
              </a:rPr>
              <a:t>texts literary and informational texts? Could they write and listen</a:t>
            </a:r>
            <a:r>
              <a:rPr lang="en-US" baseline="0" dirty="0" smtClean="0">
                <a:latin typeface="Calibri" charset="0"/>
              </a:rPr>
              <a:t> effectively? Could they research a topic and effectively present their findings?</a:t>
            </a:r>
            <a:endParaRPr lang="en-US" dirty="0">
              <a:latin typeface="Calibri" charset="0"/>
            </a:endParaRPr>
          </a:p>
          <a:p>
            <a:pPr eaLnBrk="1" hangingPunct="1">
              <a:spcBef>
                <a:spcPct val="0"/>
              </a:spcBef>
            </a:pPr>
            <a:endParaRPr lang="en-US" dirty="0">
              <a:latin typeface="Calibri" charset="0"/>
            </a:endParaRPr>
          </a:p>
          <a:p>
            <a:pPr eaLnBrk="1" hangingPunct="1">
              <a:spcBef>
                <a:spcPct val="0"/>
              </a:spcBef>
            </a:pPr>
            <a:endParaRPr lang="en-US" dirty="0">
              <a:latin typeface="Calibri" charset="0"/>
            </a:endParaRPr>
          </a:p>
          <a:p>
            <a:pPr eaLnBrk="1" hangingPunct="1">
              <a:spcBef>
                <a:spcPct val="0"/>
              </a:spcBef>
            </a:pPr>
            <a:endParaRPr lang="en-US" dirty="0">
              <a:latin typeface="Calibri" charset="0"/>
            </a:endParaRPr>
          </a:p>
        </p:txBody>
      </p:sp>
      <p:sp>
        <p:nvSpPr>
          <p:cNvPr id="27651"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36858" indent="-283407">
              <a:defRPr sz="2400">
                <a:solidFill>
                  <a:schemeClr val="tx1"/>
                </a:solidFill>
                <a:latin typeface="Arial" charset="0"/>
                <a:ea typeface="ＭＳ Ｐゴシック" charset="0"/>
              </a:defRPr>
            </a:lvl2pPr>
            <a:lvl3pPr marL="1133627" indent="-226725">
              <a:defRPr sz="2400">
                <a:solidFill>
                  <a:schemeClr val="tx1"/>
                </a:solidFill>
                <a:latin typeface="Arial" charset="0"/>
                <a:ea typeface="ＭＳ Ｐゴシック" charset="0"/>
              </a:defRPr>
            </a:lvl3pPr>
            <a:lvl4pPr marL="1587078" indent="-226725">
              <a:defRPr sz="2400">
                <a:solidFill>
                  <a:schemeClr val="tx1"/>
                </a:solidFill>
                <a:latin typeface="Arial" charset="0"/>
                <a:ea typeface="ＭＳ Ｐゴシック" charset="0"/>
              </a:defRPr>
            </a:lvl4pPr>
            <a:lvl5pPr marL="2040529" indent="-226725">
              <a:defRPr sz="2400">
                <a:solidFill>
                  <a:schemeClr val="tx1"/>
                </a:solidFill>
                <a:latin typeface="Arial" charset="0"/>
                <a:ea typeface="ＭＳ Ｐゴシック" charset="0"/>
              </a:defRPr>
            </a:lvl5pPr>
            <a:lvl6pPr marL="2493980" indent="-226725" eaLnBrk="0" fontAlgn="base" hangingPunct="0">
              <a:spcBef>
                <a:spcPct val="0"/>
              </a:spcBef>
              <a:spcAft>
                <a:spcPct val="0"/>
              </a:spcAft>
              <a:defRPr sz="2400">
                <a:solidFill>
                  <a:schemeClr val="tx1"/>
                </a:solidFill>
                <a:latin typeface="Arial" charset="0"/>
                <a:ea typeface="ＭＳ Ｐゴシック" charset="0"/>
              </a:defRPr>
            </a:lvl6pPr>
            <a:lvl7pPr marL="2947431" indent="-226725" eaLnBrk="0" fontAlgn="base" hangingPunct="0">
              <a:spcBef>
                <a:spcPct val="0"/>
              </a:spcBef>
              <a:spcAft>
                <a:spcPct val="0"/>
              </a:spcAft>
              <a:defRPr sz="2400">
                <a:solidFill>
                  <a:schemeClr val="tx1"/>
                </a:solidFill>
                <a:latin typeface="Arial" charset="0"/>
                <a:ea typeface="ＭＳ Ｐゴシック" charset="0"/>
              </a:defRPr>
            </a:lvl7pPr>
            <a:lvl8pPr marL="3400882" indent="-226725" eaLnBrk="0" fontAlgn="base" hangingPunct="0">
              <a:spcBef>
                <a:spcPct val="0"/>
              </a:spcBef>
              <a:spcAft>
                <a:spcPct val="0"/>
              </a:spcAft>
              <a:defRPr sz="2400">
                <a:solidFill>
                  <a:schemeClr val="tx1"/>
                </a:solidFill>
                <a:latin typeface="Arial" charset="0"/>
                <a:ea typeface="ＭＳ Ｐゴシック" charset="0"/>
              </a:defRPr>
            </a:lvl8pPr>
            <a:lvl9pPr marL="3854333" indent="-226725" eaLnBrk="0" fontAlgn="base" hangingPunct="0">
              <a:spcBef>
                <a:spcPct val="0"/>
              </a:spcBef>
              <a:spcAft>
                <a:spcPct val="0"/>
              </a:spcAft>
              <a:defRPr sz="2400">
                <a:solidFill>
                  <a:schemeClr val="tx1"/>
                </a:solidFill>
                <a:latin typeface="Arial" charset="0"/>
                <a:ea typeface="ＭＳ Ｐゴシック" charset="0"/>
              </a:defRPr>
            </a:lvl9pPr>
          </a:lstStyle>
          <a:p>
            <a:fld id="{F6A6BA57-51F0-4F4B-B3F6-7416C18B54ED}" type="slidenum">
              <a:rPr lang="en-US" sz="1200">
                <a:latin typeface="Calibri" charset="0"/>
              </a:rPr>
              <a:pPr/>
              <a:t>7</a:t>
            </a:fld>
            <a:endParaRPr lang="en-US" sz="1200" dirty="0">
              <a:latin typeface="Calibri" charset="0"/>
            </a:endParaRPr>
          </a:p>
        </p:txBody>
      </p:sp>
    </p:spTree>
    <p:extLst>
      <p:ext uri="{BB962C8B-B14F-4D97-AF65-F5344CB8AC3E}">
        <p14:creationId xmlns:p14="http://schemas.microsoft.com/office/powerpoint/2010/main" xmlns="" val="17282875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4813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0" lvl="1" eaLnBrk="1" hangingPunct="1">
              <a:spcBef>
                <a:spcPct val="0"/>
              </a:spcBef>
            </a:pPr>
            <a:r>
              <a:rPr lang="en-US" b="1" dirty="0">
                <a:latin typeface="Calibri" charset="0"/>
              </a:rPr>
              <a:t>[CUSTOMIZE SLIDE &amp; SCRIPT FOR STATE]</a:t>
            </a:r>
          </a:p>
          <a:p>
            <a:pPr marL="0" lvl="1" eaLnBrk="1" hangingPunct="1">
              <a:spcBef>
                <a:spcPct val="0"/>
              </a:spcBef>
            </a:pPr>
            <a:endParaRPr lang="en-US" b="1" dirty="0">
              <a:latin typeface="Calibri" charset="0"/>
            </a:endParaRPr>
          </a:p>
          <a:p>
            <a:pPr eaLnBrk="1" hangingPunct="1">
              <a:spcBef>
                <a:spcPct val="0"/>
              </a:spcBef>
            </a:pPr>
            <a:r>
              <a:rPr lang="en-US" dirty="0" smtClean="0">
                <a:latin typeface="Calibri" charset="0"/>
              </a:rPr>
              <a:t>In </a:t>
            </a:r>
            <a:r>
              <a:rPr lang="en-US" dirty="0">
                <a:latin typeface="Calibri" charset="0"/>
              </a:rPr>
              <a:t>this example, you’ll see how much deeper students need to go to read, comprehend, and write an answer.</a:t>
            </a:r>
          </a:p>
          <a:p>
            <a:pPr eaLnBrk="1" hangingPunct="1">
              <a:spcBef>
                <a:spcPct val="0"/>
              </a:spcBef>
            </a:pPr>
            <a:endParaRPr lang="en-US" dirty="0">
              <a:latin typeface="Calibri" charset="0"/>
            </a:endParaRPr>
          </a:p>
          <a:p>
            <a:pPr eaLnBrk="1" hangingPunct="1">
              <a:spcBef>
                <a:spcPct val="0"/>
              </a:spcBef>
            </a:pPr>
            <a:r>
              <a:rPr lang="en-US" b="1" dirty="0">
                <a:latin typeface="Calibri" charset="0"/>
              </a:rPr>
              <a:t>[READ QUESTION]</a:t>
            </a:r>
          </a:p>
          <a:p>
            <a:pPr eaLnBrk="1" hangingPunct="1">
              <a:spcBef>
                <a:spcPct val="0"/>
              </a:spcBef>
            </a:pPr>
            <a:endParaRPr lang="en-US" b="1" dirty="0">
              <a:latin typeface="Calibri" charset="0"/>
            </a:endParaRPr>
          </a:p>
          <a:p>
            <a:pPr eaLnBrk="1" hangingPunct="1">
              <a:spcBef>
                <a:spcPct val="0"/>
              </a:spcBef>
            </a:pPr>
            <a:r>
              <a:rPr lang="en-US" dirty="0">
                <a:latin typeface="Calibri" charset="0"/>
              </a:rPr>
              <a:t>Students read more complex texts and then they are asked to write about them. They are also reading informational text, and learning about </a:t>
            </a:r>
            <a:r>
              <a:rPr lang="en-US" dirty="0" smtClean="0">
                <a:latin typeface="Calibri" charset="0"/>
              </a:rPr>
              <a:t>history,</a:t>
            </a:r>
            <a:r>
              <a:rPr lang="en-US" baseline="0" dirty="0" smtClean="0">
                <a:latin typeface="Calibri" charset="0"/>
              </a:rPr>
              <a:t> </a:t>
            </a:r>
            <a:r>
              <a:rPr lang="en-US" dirty="0" smtClean="0">
                <a:latin typeface="Calibri" charset="0"/>
              </a:rPr>
              <a:t>science,</a:t>
            </a:r>
            <a:r>
              <a:rPr lang="en-US" baseline="0" dirty="0" smtClean="0">
                <a:latin typeface="Calibri" charset="0"/>
              </a:rPr>
              <a:t> </a:t>
            </a:r>
            <a:r>
              <a:rPr lang="en-US" dirty="0" smtClean="0">
                <a:latin typeface="Calibri" charset="0"/>
              </a:rPr>
              <a:t>health, </a:t>
            </a:r>
            <a:r>
              <a:rPr lang="en-US" dirty="0">
                <a:latin typeface="Calibri" charset="0"/>
              </a:rPr>
              <a:t>or other life-relevant topics. </a:t>
            </a:r>
            <a:r>
              <a:rPr lang="en-US" dirty="0" smtClean="0">
                <a:latin typeface="Calibri" charset="0"/>
              </a:rPr>
              <a:t>Then </a:t>
            </a:r>
            <a:r>
              <a:rPr lang="en-US" dirty="0">
                <a:latin typeface="Calibri" charset="0"/>
              </a:rPr>
              <a:t>they write with a purpose – thinking about a problem, analyzing what happened, and considering possible solutions. </a:t>
            </a:r>
            <a:endParaRPr lang="en-US" dirty="0" smtClean="0">
              <a:latin typeface="Calibri" charset="0"/>
            </a:endParaRPr>
          </a:p>
          <a:p>
            <a:pPr eaLnBrk="1" hangingPunct="1">
              <a:spcBef>
                <a:spcPct val="0"/>
              </a:spcBef>
            </a:pPr>
            <a:r>
              <a:rPr lang="en-US" dirty="0" smtClean="0">
                <a:latin typeface="Calibri" charset="0"/>
              </a:rPr>
              <a:t>Students demonstrate comprehension, writing skills, and ability to analyze and think critically about problems and solutions</a:t>
            </a:r>
          </a:p>
        </p:txBody>
      </p:sp>
      <p:sp>
        <p:nvSpPr>
          <p:cNvPr id="48131"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36858" indent="-283407">
              <a:defRPr sz="2400">
                <a:solidFill>
                  <a:schemeClr val="tx1"/>
                </a:solidFill>
                <a:latin typeface="Arial" charset="0"/>
                <a:ea typeface="ＭＳ Ｐゴシック" charset="0"/>
              </a:defRPr>
            </a:lvl2pPr>
            <a:lvl3pPr marL="1133627" indent="-226725">
              <a:defRPr sz="2400">
                <a:solidFill>
                  <a:schemeClr val="tx1"/>
                </a:solidFill>
                <a:latin typeface="Arial" charset="0"/>
                <a:ea typeface="ＭＳ Ｐゴシック" charset="0"/>
              </a:defRPr>
            </a:lvl3pPr>
            <a:lvl4pPr marL="1587078" indent="-226725">
              <a:defRPr sz="2400">
                <a:solidFill>
                  <a:schemeClr val="tx1"/>
                </a:solidFill>
                <a:latin typeface="Arial" charset="0"/>
                <a:ea typeface="ＭＳ Ｐゴシック" charset="0"/>
              </a:defRPr>
            </a:lvl4pPr>
            <a:lvl5pPr marL="2040529" indent="-226725">
              <a:defRPr sz="2400">
                <a:solidFill>
                  <a:schemeClr val="tx1"/>
                </a:solidFill>
                <a:latin typeface="Arial" charset="0"/>
                <a:ea typeface="ＭＳ Ｐゴシック" charset="0"/>
              </a:defRPr>
            </a:lvl5pPr>
            <a:lvl6pPr marL="2493980" indent="-226725" eaLnBrk="0" fontAlgn="base" hangingPunct="0">
              <a:spcBef>
                <a:spcPct val="0"/>
              </a:spcBef>
              <a:spcAft>
                <a:spcPct val="0"/>
              </a:spcAft>
              <a:defRPr sz="2400">
                <a:solidFill>
                  <a:schemeClr val="tx1"/>
                </a:solidFill>
                <a:latin typeface="Arial" charset="0"/>
                <a:ea typeface="ＭＳ Ｐゴシック" charset="0"/>
              </a:defRPr>
            </a:lvl6pPr>
            <a:lvl7pPr marL="2947431" indent="-226725" eaLnBrk="0" fontAlgn="base" hangingPunct="0">
              <a:spcBef>
                <a:spcPct val="0"/>
              </a:spcBef>
              <a:spcAft>
                <a:spcPct val="0"/>
              </a:spcAft>
              <a:defRPr sz="2400">
                <a:solidFill>
                  <a:schemeClr val="tx1"/>
                </a:solidFill>
                <a:latin typeface="Arial" charset="0"/>
                <a:ea typeface="ＭＳ Ｐゴシック" charset="0"/>
              </a:defRPr>
            </a:lvl7pPr>
            <a:lvl8pPr marL="3400882" indent="-226725" eaLnBrk="0" fontAlgn="base" hangingPunct="0">
              <a:spcBef>
                <a:spcPct val="0"/>
              </a:spcBef>
              <a:spcAft>
                <a:spcPct val="0"/>
              </a:spcAft>
              <a:defRPr sz="2400">
                <a:solidFill>
                  <a:schemeClr val="tx1"/>
                </a:solidFill>
                <a:latin typeface="Arial" charset="0"/>
                <a:ea typeface="ＭＳ Ｐゴシック" charset="0"/>
              </a:defRPr>
            </a:lvl8pPr>
            <a:lvl9pPr marL="3854333" indent="-226725" eaLnBrk="0" fontAlgn="base" hangingPunct="0">
              <a:spcBef>
                <a:spcPct val="0"/>
              </a:spcBef>
              <a:spcAft>
                <a:spcPct val="0"/>
              </a:spcAft>
              <a:defRPr sz="2400">
                <a:solidFill>
                  <a:schemeClr val="tx1"/>
                </a:solidFill>
                <a:latin typeface="Arial" charset="0"/>
                <a:ea typeface="ＭＳ Ｐゴシック" charset="0"/>
              </a:defRPr>
            </a:lvl9pPr>
          </a:lstStyle>
          <a:p>
            <a:fld id="{AFEFA57C-010D-4240-A6D8-EBD985314CE1}" type="slidenum">
              <a:rPr lang="en-US" sz="1200">
                <a:latin typeface="Calibri" charset="0"/>
              </a:rPr>
              <a:pPr/>
              <a:t>8</a:t>
            </a:fld>
            <a:endParaRPr lang="en-US" sz="1200" dirty="0">
              <a:latin typeface="Calibri" charset="0"/>
            </a:endParaRPr>
          </a:p>
        </p:txBody>
      </p:sp>
    </p:spTree>
    <p:extLst>
      <p:ext uri="{BB962C8B-B14F-4D97-AF65-F5344CB8AC3E}">
        <p14:creationId xmlns:p14="http://schemas.microsoft.com/office/powerpoint/2010/main" xmlns="" val="37250351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descr="nationalptapresentation.cover-01.png"/>
          <p:cNvPicPr>
            <a:picLocks noChangeAspect="1"/>
          </p:cNvPicPr>
          <p:nvPr userDrawn="1"/>
        </p:nvPicPr>
        <p:blipFill>
          <a:blip r:embed="rId2">
            <a:extLst>
              <a:ext uri="{28A0092B-C50C-407E-A947-70E740481C1C}">
                <a14:useLocalDpi xmlns:a14="http://schemas.microsoft.com/office/drawing/2010/main" xmlns="" val="0"/>
              </a:ext>
            </a:extLst>
          </a:blip>
          <a:srcRect b="25391"/>
          <a:stretch>
            <a:fillRect/>
          </a:stretch>
        </p:blipFill>
        <p:spPr bwMode="auto">
          <a:xfrm>
            <a:off x="0" y="0"/>
            <a:ext cx="9144000" cy="5116513"/>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685800" y="1718770"/>
            <a:ext cx="7772400" cy="1470025"/>
          </a:xfrm>
        </p:spPr>
        <p:txBody>
          <a:bodyPr>
            <a:normAutofit/>
          </a:bodyPr>
          <a:lstStyle>
            <a:lvl1pPr>
              <a:defRPr sz="3200"/>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4006192"/>
            <a:ext cx="6400800" cy="548289"/>
          </a:xfrm>
        </p:spPr>
        <p:txBody>
          <a:bodyPr>
            <a:normAutofit/>
          </a:bodyPr>
          <a:lstStyle>
            <a:lvl1pPr marL="0" indent="0" algn="ctr">
              <a:buNone/>
              <a:defRPr sz="1800" b="1">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Slide Number Placeholder 5"/>
          <p:cNvSpPr>
            <a:spLocks noGrp="1"/>
          </p:cNvSpPr>
          <p:nvPr>
            <p:ph type="sldNum" sz="quarter" idx="10"/>
          </p:nvPr>
        </p:nvSpPr>
        <p:spPr/>
        <p:txBody>
          <a:bodyPr/>
          <a:lstStyle>
            <a:lvl1pPr>
              <a:defRPr smtClean="0"/>
            </a:lvl1pPr>
          </a:lstStyle>
          <a:p>
            <a:pPr>
              <a:defRPr/>
            </a:pPr>
            <a:fld id="{F4ADBB3C-A235-0B48-B25D-2D9833B348AE}" type="slidenum">
              <a:rPr lang="en-US"/>
              <a:pPr>
                <a:defRPr/>
              </a:pPr>
              <a:t>‹#›</a:t>
            </a:fld>
            <a:endParaRPr lang="en-US" dirty="0"/>
          </a:p>
        </p:txBody>
      </p:sp>
    </p:spTree>
    <p:extLst>
      <p:ext uri="{BB962C8B-B14F-4D97-AF65-F5344CB8AC3E}">
        <p14:creationId xmlns:p14="http://schemas.microsoft.com/office/powerpoint/2010/main" xmlns="" val="2801207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8569"/>
            <a:ext cx="8229600" cy="890259"/>
          </a:xfrm>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Content Placeholder 4"/>
          <p:cNvSpPr>
            <a:spLocks noGrp="1"/>
          </p:cNvSpPr>
          <p:nvPr>
            <p:ph sz="quarter" idx="13"/>
          </p:nvPr>
        </p:nvSpPr>
        <p:spPr>
          <a:xfrm>
            <a:off x="2609412" y="218587"/>
            <a:ext cx="3924300" cy="336550"/>
          </a:xfrm>
        </p:spPr>
        <p:txBody>
          <a:bodyPr/>
          <a:lstStyle>
            <a:lvl1pPr algn="ctr">
              <a:defRPr sz="1600" b="1" i="1" cap="all">
                <a:solidFill>
                  <a:srgbClr val="FFFFFF"/>
                </a:solidFill>
              </a:defRPr>
            </a:lvl1pPr>
            <a:lvl2pPr algn="ctr">
              <a:defRPr cap="all"/>
            </a:lvl2pPr>
            <a:lvl3pPr algn="ctr">
              <a:defRPr cap="all"/>
            </a:lvl3pPr>
            <a:lvl4pPr algn="ctr">
              <a:defRPr cap="all"/>
            </a:lvl4pPr>
            <a:lvl5pPr algn="ctr">
              <a:defRPr cap="all"/>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4"/>
          </p:nvPr>
        </p:nvSpPr>
        <p:spPr/>
        <p:txBody>
          <a:bodyPr/>
          <a:lstStyle>
            <a:lvl1pPr>
              <a:defRPr/>
            </a:lvl1pPr>
          </a:lstStyle>
          <a:p>
            <a:pPr>
              <a:defRPr/>
            </a:pPr>
            <a:fld id="{AADD4DEF-937A-BF46-B0B5-BA6260D47A4B}" type="slidenum">
              <a:rPr lang="en-US"/>
              <a:pPr>
                <a:defRPr/>
              </a:pPr>
              <a:t>‹#›</a:t>
            </a:fld>
            <a:endParaRPr lang="en-US" dirty="0"/>
          </a:p>
        </p:txBody>
      </p:sp>
    </p:spTree>
    <p:extLst>
      <p:ext uri="{BB962C8B-B14F-4D97-AF65-F5344CB8AC3E}">
        <p14:creationId xmlns:p14="http://schemas.microsoft.com/office/powerpoint/2010/main" xmlns="" val="22670478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7" name="Content Placeholder 2"/>
          <p:cNvSpPr>
            <a:spLocks noGrp="1"/>
          </p:cNvSpPr>
          <p:nvPr>
            <p:ph idx="1"/>
          </p:nvPr>
        </p:nvSpPr>
        <p:spPr>
          <a:xfrm>
            <a:off x="457200" y="1600200"/>
            <a:ext cx="8229600" cy="45259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1"/>
          <p:cNvSpPr>
            <a:spLocks noGrp="1"/>
          </p:cNvSpPr>
          <p:nvPr>
            <p:ph type="title"/>
          </p:nvPr>
        </p:nvSpPr>
        <p:spPr>
          <a:xfrm>
            <a:off x="457200" y="458569"/>
            <a:ext cx="8229600" cy="890259"/>
          </a:xfrm>
        </p:spPr>
        <p:txBody>
          <a:bodyPr/>
          <a:lstStyle/>
          <a:p>
            <a:r>
              <a:rPr lang="en-US" dirty="0" smtClean="0"/>
              <a:t>Click to edit Master title style</a:t>
            </a:r>
            <a:endParaRPr lang="en-US" dirty="0"/>
          </a:p>
        </p:txBody>
      </p:sp>
      <p:sp>
        <p:nvSpPr>
          <p:cNvPr id="4" name="Slide Number Placeholder 5"/>
          <p:cNvSpPr>
            <a:spLocks noGrp="1"/>
          </p:cNvSpPr>
          <p:nvPr>
            <p:ph type="sldNum" sz="quarter" idx="10"/>
          </p:nvPr>
        </p:nvSpPr>
        <p:spPr/>
        <p:txBody>
          <a:bodyPr/>
          <a:lstStyle>
            <a:lvl1pPr>
              <a:defRPr/>
            </a:lvl1pPr>
          </a:lstStyle>
          <a:p>
            <a:pPr>
              <a:defRPr/>
            </a:pPr>
            <a:fld id="{5634307C-4995-EF40-A4F1-EA0E9373F018}" type="slidenum">
              <a:rPr lang="en-US"/>
              <a:pPr>
                <a:defRPr/>
              </a:pPr>
              <a:t>‹#›</a:t>
            </a:fld>
            <a:endParaRPr lang="en-US" dirty="0"/>
          </a:p>
        </p:txBody>
      </p:sp>
    </p:spTree>
    <p:extLst>
      <p:ext uri="{BB962C8B-B14F-4D97-AF65-F5344CB8AC3E}">
        <p14:creationId xmlns:p14="http://schemas.microsoft.com/office/powerpoint/2010/main" xmlns="" val="5572563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Divider">
    <p:spTree>
      <p:nvGrpSpPr>
        <p:cNvPr id="1" name=""/>
        <p:cNvGrpSpPr/>
        <p:nvPr/>
      </p:nvGrpSpPr>
      <p:grpSpPr>
        <a:xfrm>
          <a:off x="0" y="0"/>
          <a:ext cx="0" cy="0"/>
          <a:chOff x="0" y="0"/>
          <a:chExt cx="0" cy="0"/>
        </a:xfrm>
      </p:grpSpPr>
      <p:pic>
        <p:nvPicPr>
          <p:cNvPr id="3" name="Picture 6" descr="nationalptapresentation.divider-02.png"/>
          <p:cNvPicPr>
            <a:picLocks noChangeAspect="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457200" y="3070683"/>
            <a:ext cx="8229600" cy="942810"/>
          </a:xfrm>
        </p:spPr>
        <p:txBody>
          <a:bodyPr anchor="t"/>
          <a:lstStyle>
            <a:lvl1pPr>
              <a:tabLst/>
              <a:defRPr sz="3600"/>
            </a:lvl1pPr>
          </a:lstStyle>
          <a:p>
            <a:r>
              <a:rPr lang="en-US" dirty="0" smtClean="0"/>
              <a:t>Click to edit Master title style</a:t>
            </a:r>
            <a:endParaRPr lang="en-US" dirty="0"/>
          </a:p>
        </p:txBody>
      </p:sp>
    </p:spTree>
    <p:extLst>
      <p:ext uri="{BB962C8B-B14F-4D97-AF65-F5344CB8AC3E}">
        <p14:creationId xmlns:p14="http://schemas.microsoft.com/office/powerpoint/2010/main" xmlns="" val="11076333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4" name="Picture 6" descr="nationalptapresentation.divider-02.png"/>
          <p:cNvPicPr>
            <a:picLocks noChangeAspect="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457200" y="3055244"/>
            <a:ext cx="8229600" cy="942810"/>
          </a:xfrm>
        </p:spPr>
        <p:txBody>
          <a:bodyPr anchor="t"/>
          <a:lstStyle>
            <a:lvl1pPr>
              <a:defRPr sz="3600"/>
            </a:lvl1pPr>
          </a:lstStyle>
          <a:p>
            <a:r>
              <a:rPr lang="en-US" dirty="0" smtClean="0"/>
              <a:t>Click to edit Master title style</a:t>
            </a:r>
            <a:endParaRPr lang="en-US" dirty="0"/>
          </a:p>
        </p:txBody>
      </p:sp>
      <p:sp>
        <p:nvSpPr>
          <p:cNvPr id="7" name="Content Placeholder 6"/>
          <p:cNvSpPr>
            <a:spLocks noGrp="1"/>
          </p:cNvSpPr>
          <p:nvPr>
            <p:ph sz="quarter" idx="10"/>
          </p:nvPr>
        </p:nvSpPr>
        <p:spPr>
          <a:xfrm>
            <a:off x="1989931" y="2725044"/>
            <a:ext cx="5164138" cy="330200"/>
          </a:xfrm>
        </p:spPr>
        <p:txBody>
          <a:bodyPr/>
          <a:lstStyle>
            <a:lvl1pPr algn="ctr">
              <a:defRPr b="1" i="1" cap="all">
                <a:solidFill>
                  <a:schemeClr val="bg1"/>
                </a:solidFill>
              </a:defRPr>
            </a:lvl1pPr>
            <a:lvl2pPr algn="ctr">
              <a:defRPr b="1" i="1" cap="all">
                <a:solidFill>
                  <a:schemeClr val="bg1"/>
                </a:solidFill>
              </a:defRPr>
            </a:lvl2pPr>
            <a:lvl3pPr algn="ctr">
              <a:defRPr b="1" i="1" cap="all">
                <a:solidFill>
                  <a:schemeClr val="bg1"/>
                </a:solidFill>
              </a:defRPr>
            </a:lvl3pPr>
            <a:lvl4pPr algn="ctr">
              <a:defRPr b="1" i="1" cap="all">
                <a:solidFill>
                  <a:schemeClr val="bg1"/>
                </a:solidFill>
              </a:defRPr>
            </a:lvl4pPr>
            <a:lvl5pPr algn="ctr">
              <a:defRPr b="1" i="1" cap="all">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27783333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rot="5400000">
            <a:off x="7493000" y="1828800"/>
            <a:ext cx="990600" cy="228600"/>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cs typeface="+mn-cs"/>
              </a:defRPr>
            </a:lvl1pPr>
          </a:lstStyle>
          <a:p>
            <a:pPr>
              <a:defRPr/>
            </a:pPr>
            <a:fld id="{006DE28C-84D1-6C4C-B0C2-A4D19C3FB70B}" type="datetimeFigureOut">
              <a:rPr lang="en-US"/>
              <a:pPr>
                <a:defRPr/>
              </a:pPr>
              <a:t>10/14/2015</a:t>
            </a:fld>
            <a:endParaRPr lang="en-US" dirty="0"/>
          </a:p>
        </p:txBody>
      </p:sp>
      <p:sp>
        <p:nvSpPr>
          <p:cNvPr id="5" name="Footer Placeholder 4"/>
          <p:cNvSpPr>
            <a:spLocks noGrp="1"/>
          </p:cNvSpPr>
          <p:nvPr>
            <p:ph type="ftr" sz="quarter" idx="11"/>
          </p:nvPr>
        </p:nvSpPr>
        <p:spPr>
          <a:xfrm rot="5400000">
            <a:off x="6231731" y="3263107"/>
            <a:ext cx="3859213" cy="228600"/>
          </a:xfrm>
          <a:prstGeom prst="rect">
            <a:avLst/>
          </a:prstGeom>
        </p:spPr>
        <p:txBody>
          <a:bodyPr/>
          <a:lstStyle>
            <a:lvl1pPr eaLnBrk="1" fontAlgn="auto" hangingPunct="1">
              <a:spcBef>
                <a:spcPts val="0"/>
              </a:spcBef>
              <a:spcAft>
                <a:spcPts val="0"/>
              </a:spcAft>
              <a:defRPr>
                <a:latin typeface="+mn-lt"/>
                <a:ea typeface="+mn-ea"/>
                <a:cs typeface="+mn-cs"/>
              </a:defRPr>
            </a:lvl1pPr>
          </a:lstStyle>
          <a:p>
            <a:pPr>
              <a:defRPr/>
            </a:pPr>
            <a:endParaRPr lang="en-US" dirty="0"/>
          </a:p>
        </p:txBody>
      </p:sp>
      <p:sp>
        <p:nvSpPr>
          <p:cNvPr id="6" name="Slide Number Placeholder 5"/>
          <p:cNvSpPr>
            <a:spLocks noGrp="1"/>
          </p:cNvSpPr>
          <p:nvPr>
            <p:ph type="sldNum" sz="quarter" idx="12"/>
          </p:nvPr>
        </p:nvSpPr>
        <p:spPr/>
        <p:txBody>
          <a:bodyPr/>
          <a:lstStyle>
            <a:lvl1pPr algn="l">
              <a:defRPr smtClean="0"/>
            </a:lvl1pPr>
          </a:lstStyle>
          <a:p>
            <a:pPr>
              <a:defRPr/>
            </a:pPr>
            <a:fld id="{99D1B6C5-1BCD-ED46-AEC5-61BE78B16B8A}" type="slidenum">
              <a:rPr lang="en-US"/>
              <a:pPr>
                <a:defRPr/>
              </a:pPr>
              <a:t>‹#›</a:t>
            </a:fld>
            <a:endParaRPr lang="en-US" dirty="0"/>
          </a:p>
        </p:txBody>
      </p:sp>
    </p:spTree>
    <p:extLst>
      <p:ext uri="{BB962C8B-B14F-4D97-AF65-F5344CB8AC3E}">
        <p14:creationId xmlns:p14="http://schemas.microsoft.com/office/powerpoint/2010/main" xmlns="" val="30706112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4" descr="nationalptapresentationinterior-01.png"/>
          <p:cNvPicPr>
            <a:picLocks noChangeAspect="1"/>
          </p:cNvPicPr>
          <p:nvPr userDrawn="1"/>
        </p:nvPicPr>
        <p:blipFill>
          <a:blip r:embed="rId8">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7" name="Title Placeholder 1"/>
          <p:cNvSpPr>
            <a:spLocks noGrp="1"/>
          </p:cNvSpPr>
          <p:nvPr>
            <p:ph type="title"/>
          </p:nvPr>
        </p:nvSpPr>
        <p:spPr bwMode="auto">
          <a:xfrm>
            <a:off x="457200" y="274638"/>
            <a:ext cx="8229600" cy="942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3505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smtClean="0">
                <a:solidFill>
                  <a:srgbClr val="898989"/>
                </a:solidFill>
                <a:cs typeface="+mn-cs"/>
              </a:defRPr>
            </a:lvl1pPr>
          </a:lstStyle>
          <a:p>
            <a:pPr>
              <a:defRPr/>
            </a:pPr>
            <a:fld id="{8E8720E7-BC54-4B47-AD4F-C76BE9CEA5A1}"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81" r:id="rId1"/>
    <p:sldLayoutId id="2147483679" r:id="rId2"/>
    <p:sldLayoutId id="2147483680" r:id="rId3"/>
    <p:sldLayoutId id="2147483682" r:id="rId4"/>
    <p:sldLayoutId id="2147483683" r:id="rId5"/>
    <p:sldLayoutId id="2147483684" r:id="rId6"/>
  </p:sldLayoutIdLst>
  <p:hf hdr="0" ftr="0" dt="0"/>
  <p:txStyles>
    <p:titleStyle>
      <a:lvl1pPr algn="ctr" defTabSz="457200" rtl="0" eaLnBrk="0" fontAlgn="base" hangingPunct="0">
        <a:spcBef>
          <a:spcPct val="0"/>
        </a:spcBef>
        <a:spcAft>
          <a:spcPct val="0"/>
        </a:spcAft>
        <a:defRPr sz="2700" b="1" kern="1200">
          <a:solidFill>
            <a:srgbClr val="FFFFFF"/>
          </a:solidFill>
          <a:latin typeface="+mj-lt"/>
          <a:ea typeface="ＭＳ Ｐゴシック" charset="0"/>
          <a:cs typeface="ＭＳ Ｐゴシック" charset="0"/>
        </a:defRPr>
      </a:lvl1pPr>
      <a:lvl2pPr algn="ctr" defTabSz="457200" rtl="0" eaLnBrk="0" fontAlgn="base" hangingPunct="0">
        <a:spcBef>
          <a:spcPct val="0"/>
        </a:spcBef>
        <a:spcAft>
          <a:spcPct val="0"/>
        </a:spcAft>
        <a:defRPr sz="2700" b="1">
          <a:solidFill>
            <a:srgbClr val="FFFFFF"/>
          </a:solidFill>
          <a:latin typeface="Arial" pitchFamily="34" charset="0"/>
          <a:ea typeface="ＭＳ Ｐゴシック" charset="0"/>
          <a:cs typeface="ＭＳ Ｐゴシック" charset="0"/>
        </a:defRPr>
      </a:lvl2pPr>
      <a:lvl3pPr algn="ctr" defTabSz="457200" rtl="0" eaLnBrk="0" fontAlgn="base" hangingPunct="0">
        <a:spcBef>
          <a:spcPct val="0"/>
        </a:spcBef>
        <a:spcAft>
          <a:spcPct val="0"/>
        </a:spcAft>
        <a:defRPr sz="2700" b="1">
          <a:solidFill>
            <a:srgbClr val="FFFFFF"/>
          </a:solidFill>
          <a:latin typeface="Arial" pitchFamily="34" charset="0"/>
          <a:ea typeface="ＭＳ Ｐゴシック" charset="0"/>
          <a:cs typeface="ＭＳ Ｐゴシック" charset="0"/>
        </a:defRPr>
      </a:lvl3pPr>
      <a:lvl4pPr algn="ctr" defTabSz="457200" rtl="0" eaLnBrk="0" fontAlgn="base" hangingPunct="0">
        <a:spcBef>
          <a:spcPct val="0"/>
        </a:spcBef>
        <a:spcAft>
          <a:spcPct val="0"/>
        </a:spcAft>
        <a:defRPr sz="2700" b="1">
          <a:solidFill>
            <a:srgbClr val="FFFFFF"/>
          </a:solidFill>
          <a:latin typeface="Arial" pitchFamily="34" charset="0"/>
          <a:ea typeface="ＭＳ Ｐゴシック" charset="0"/>
          <a:cs typeface="ＭＳ Ｐゴシック" charset="0"/>
        </a:defRPr>
      </a:lvl4pPr>
      <a:lvl5pPr algn="ctr" defTabSz="457200" rtl="0" eaLnBrk="0" fontAlgn="base" hangingPunct="0">
        <a:spcBef>
          <a:spcPct val="0"/>
        </a:spcBef>
        <a:spcAft>
          <a:spcPct val="0"/>
        </a:spcAft>
        <a:defRPr sz="2700" b="1">
          <a:solidFill>
            <a:srgbClr val="FFFFFF"/>
          </a:solidFill>
          <a:latin typeface="Arial" pitchFamily="34" charset="0"/>
          <a:ea typeface="ＭＳ Ｐゴシック" charset="0"/>
          <a:cs typeface="ＭＳ Ｐゴシック" charset="0"/>
        </a:defRPr>
      </a:lvl5pPr>
      <a:lvl6pPr marL="457200" algn="ctr" defTabSz="457200" rtl="0" fontAlgn="base">
        <a:spcBef>
          <a:spcPct val="0"/>
        </a:spcBef>
        <a:spcAft>
          <a:spcPct val="0"/>
        </a:spcAft>
        <a:defRPr sz="2700" b="1">
          <a:solidFill>
            <a:srgbClr val="FFFFFF"/>
          </a:solidFill>
          <a:latin typeface="Arial" pitchFamily="34" charset="0"/>
        </a:defRPr>
      </a:lvl6pPr>
      <a:lvl7pPr marL="914400" algn="ctr" defTabSz="457200" rtl="0" fontAlgn="base">
        <a:spcBef>
          <a:spcPct val="0"/>
        </a:spcBef>
        <a:spcAft>
          <a:spcPct val="0"/>
        </a:spcAft>
        <a:defRPr sz="2700" b="1">
          <a:solidFill>
            <a:srgbClr val="FFFFFF"/>
          </a:solidFill>
          <a:latin typeface="Arial" pitchFamily="34" charset="0"/>
        </a:defRPr>
      </a:lvl7pPr>
      <a:lvl8pPr marL="1371600" algn="ctr" defTabSz="457200" rtl="0" fontAlgn="base">
        <a:spcBef>
          <a:spcPct val="0"/>
        </a:spcBef>
        <a:spcAft>
          <a:spcPct val="0"/>
        </a:spcAft>
        <a:defRPr sz="2700" b="1">
          <a:solidFill>
            <a:srgbClr val="FFFFFF"/>
          </a:solidFill>
          <a:latin typeface="Arial" pitchFamily="34" charset="0"/>
        </a:defRPr>
      </a:lvl8pPr>
      <a:lvl9pPr marL="1828800" algn="ctr" defTabSz="457200" rtl="0" fontAlgn="base">
        <a:spcBef>
          <a:spcPct val="0"/>
        </a:spcBef>
        <a:spcAft>
          <a:spcPct val="0"/>
        </a:spcAft>
        <a:defRPr sz="2700" b="1">
          <a:solidFill>
            <a:srgbClr val="FFFFFF"/>
          </a:solidFill>
          <a:latin typeface="Arial" pitchFamily="34" charset="0"/>
        </a:defRPr>
      </a:lvl9pPr>
    </p:titleStyle>
    <p:bodyStyle>
      <a:lvl1pPr marL="342900" indent="-342900" algn="l" defTabSz="457200" rtl="0" eaLnBrk="0" fontAlgn="base" hangingPunct="0">
        <a:spcBef>
          <a:spcPct val="20000"/>
        </a:spcBef>
        <a:spcAft>
          <a:spcPct val="0"/>
        </a:spcAft>
        <a:buFont typeface="Arial" charset="0"/>
        <a:defRPr sz="20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16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14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14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hyperlink" Target="http://www.pta.org/CommonCore"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jpeg"/></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itle 1"/>
          <p:cNvSpPr>
            <a:spLocks noGrp="1"/>
          </p:cNvSpPr>
          <p:nvPr>
            <p:ph type="ctrTitle"/>
          </p:nvPr>
        </p:nvSpPr>
        <p:spPr>
          <a:xfrm>
            <a:off x="803275" y="528638"/>
            <a:ext cx="7850188" cy="3275012"/>
          </a:xfrm>
        </p:spPr>
        <p:txBody>
          <a:bodyPr/>
          <a:lstStyle/>
          <a:p>
            <a:pPr eaLnBrk="1" hangingPunct="1"/>
            <a:r>
              <a:rPr lang="en-US" sz="3600" dirty="0">
                <a:latin typeface="Arial" charset="0"/>
              </a:rPr>
              <a:t/>
            </a:r>
            <a:br>
              <a:rPr lang="en-US" sz="3600" dirty="0">
                <a:latin typeface="Arial" charset="0"/>
              </a:rPr>
            </a:br>
            <a:r>
              <a:rPr lang="en-US" sz="3600" dirty="0" smtClean="0">
                <a:latin typeface="Arial" charset="0"/>
              </a:rPr>
              <a:t>Massachusetts State Test:</a:t>
            </a:r>
            <a:r>
              <a:rPr lang="en-US" sz="3600" dirty="0">
                <a:latin typeface="Arial" charset="0"/>
              </a:rPr>
              <a:t/>
            </a:r>
            <a:br>
              <a:rPr lang="en-US" sz="3600" dirty="0">
                <a:latin typeface="Arial" charset="0"/>
              </a:rPr>
            </a:br>
            <a:r>
              <a:rPr lang="en-US" sz="3600" i="1" dirty="0">
                <a:latin typeface="Arial" charset="0"/>
              </a:rPr>
              <a:t>What do families need to know? </a:t>
            </a:r>
            <a:r>
              <a:rPr lang="en-US" sz="3600" dirty="0">
                <a:latin typeface="Arial" charset="0"/>
              </a:rPr>
              <a:t/>
            </a:r>
            <a:br>
              <a:rPr lang="en-US" sz="3600" dirty="0">
                <a:latin typeface="Arial" charset="0"/>
              </a:rPr>
            </a:br>
            <a:endParaRPr lang="en-US" sz="3600" dirty="0">
              <a:latin typeface="Arial" charset="0"/>
            </a:endParaRPr>
          </a:p>
        </p:txBody>
      </p:sp>
      <p:sp>
        <p:nvSpPr>
          <p:cNvPr id="10242" name="Subtitle 2"/>
          <p:cNvSpPr>
            <a:spLocks noGrp="1"/>
          </p:cNvSpPr>
          <p:nvPr>
            <p:ph type="subTitle" idx="1"/>
          </p:nvPr>
        </p:nvSpPr>
        <p:spPr>
          <a:xfrm>
            <a:off x="1371600" y="4008438"/>
            <a:ext cx="6278563" cy="577850"/>
          </a:xfrm>
        </p:spPr>
        <p:txBody>
          <a:bodyPr/>
          <a:lstStyle/>
          <a:p>
            <a:pPr eaLnBrk="1" hangingPunct="1"/>
            <a:r>
              <a:rPr lang="en-US" i="1" dirty="0" smtClean="0">
                <a:solidFill>
                  <a:schemeClr val="bg1"/>
                </a:solidFill>
                <a:latin typeface="Arial" charset="0"/>
              </a:rPr>
              <a:t>2015 - 2016</a:t>
            </a:r>
            <a:endParaRPr lang="en-US" i="1" dirty="0">
              <a:solidFill>
                <a:schemeClr val="bg1"/>
              </a:solidFill>
              <a:latin typeface="Arial" charset="0"/>
            </a:endParaRPr>
          </a:p>
        </p:txBody>
      </p:sp>
    </p:spTree>
    <p:extLst>
      <p:ext uri="{BB962C8B-B14F-4D97-AF65-F5344CB8AC3E}">
        <p14:creationId xmlns:p14="http://schemas.microsoft.com/office/powerpoint/2010/main" xmlns="" val="32286326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a:xfrm>
            <a:off x="457200" y="190500"/>
            <a:ext cx="8229600" cy="1023938"/>
          </a:xfrm>
        </p:spPr>
        <p:txBody>
          <a:bodyPr/>
          <a:lstStyle/>
          <a:p>
            <a:pPr eaLnBrk="1" hangingPunct="1"/>
            <a:r>
              <a:rPr lang="en-US" dirty="0">
                <a:latin typeface="Arial" charset="0"/>
              </a:rPr>
              <a:t>What Were Students Tested on in </a:t>
            </a:r>
            <a:r>
              <a:rPr lang="en-US" dirty="0" smtClean="0">
                <a:latin typeface="Arial" charset="0"/>
              </a:rPr>
              <a:t>Math?</a:t>
            </a:r>
            <a:endParaRPr lang="en-US" dirty="0">
              <a:latin typeface="Arial" charset="0"/>
            </a:endParaRPr>
          </a:p>
        </p:txBody>
      </p:sp>
      <p:sp>
        <p:nvSpPr>
          <p:cNvPr id="26626" name="Slide Number Placeholder 4"/>
          <p:cNvSpPr>
            <a:spLocks noGrp="1"/>
          </p:cNvSpPr>
          <p:nvPr>
            <p:ph type="sldNum" sz="quarter" idx="14"/>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21D98C6-4915-8548-98C1-94D16E78ECBC}" type="slidenum">
              <a:rPr lang="en-US" sz="1200">
                <a:solidFill>
                  <a:srgbClr val="898989"/>
                </a:solidFill>
              </a:rPr>
              <a:pPr/>
              <a:t>9</a:t>
            </a:fld>
            <a:endParaRPr lang="en-US" sz="1200" dirty="0">
              <a:solidFill>
                <a:srgbClr val="898989"/>
              </a:solidFill>
            </a:endParaRPr>
          </a:p>
        </p:txBody>
      </p:sp>
      <p:sp>
        <p:nvSpPr>
          <p:cNvPr id="2" name="Rectangle 1"/>
          <p:cNvSpPr/>
          <p:nvPr/>
        </p:nvSpPr>
        <p:spPr>
          <a:xfrm>
            <a:off x="162624" y="1412113"/>
            <a:ext cx="8813736" cy="4944238"/>
          </a:xfrm>
          <a:prstGeom prst="rect">
            <a:avLst/>
          </a:prstGeom>
        </p:spPr>
        <p:txBody>
          <a:bodyPr/>
          <a:lstStyle/>
          <a:p>
            <a:pPr marL="393700" lvl="1" indent="-285750">
              <a:spcAft>
                <a:spcPts val="600"/>
              </a:spcAft>
              <a:buFont typeface="Arial" panose="020B0604020202020204" pitchFamily="34" charset="0"/>
              <a:buChar char="•"/>
            </a:pPr>
            <a:r>
              <a:rPr lang="en-US" sz="2400" dirty="0" smtClean="0">
                <a:latin typeface="Arial" pitchFamily="34" charset="0"/>
                <a:cs typeface="Arial" pitchFamily="34" charset="0"/>
              </a:rPr>
              <a:t>Could students explain and apply math </a:t>
            </a:r>
            <a:r>
              <a:rPr lang="en-US" sz="2400" b="1" dirty="0" smtClean="0">
                <a:latin typeface="Arial" pitchFamily="34" charset="0"/>
                <a:cs typeface="Arial" pitchFamily="34" charset="0"/>
              </a:rPr>
              <a:t>concepts</a:t>
            </a:r>
            <a:r>
              <a:rPr lang="en-US" sz="2400" dirty="0" smtClean="0">
                <a:latin typeface="Arial" pitchFamily="34" charset="0"/>
                <a:cs typeface="Arial" pitchFamily="34" charset="0"/>
              </a:rPr>
              <a:t> and perform math </a:t>
            </a:r>
            <a:r>
              <a:rPr lang="en-US" sz="2400" b="1" dirty="0" smtClean="0">
                <a:latin typeface="Arial" pitchFamily="34" charset="0"/>
                <a:cs typeface="Arial" pitchFamily="34" charset="0"/>
              </a:rPr>
              <a:t>procedures</a:t>
            </a:r>
            <a:r>
              <a:rPr lang="en-US" sz="2400" dirty="0" smtClean="0">
                <a:latin typeface="Arial" pitchFamily="34" charset="0"/>
                <a:cs typeface="Arial" pitchFamily="34" charset="0"/>
              </a:rPr>
              <a:t>?</a:t>
            </a:r>
          </a:p>
          <a:p>
            <a:pPr marL="107950" lvl="1">
              <a:spcAft>
                <a:spcPts val="600"/>
              </a:spcAft>
            </a:pPr>
            <a:endParaRPr lang="en-US" sz="2400" dirty="0" smtClean="0">
              <a:latin typeface="Arial" pitchFamily="34" charset="0"/>
              <a:cs typeface="Arial" pitchFamily="34" charset="0"/>
            </a:endParaRPr>
          </a:p>
          <a:p>
            <a:pPr marL="393700" lvl="1" indent="-285750">
              <a:spcAft>
                <a:spcPts val="600"/>
              </a:spcAft>
              <a:buFont typeface="Arial" panose="020B0604020202020204" pitchFamily="34" charset="0"/>
              <a:buChar char="•"/>
            </a:pPr>
            <a:r>
              <a:rPr lang="en-US" sz="2400" dirty="0">
                <a:latin typeface="Arial" pitchFamily="34" charset="0"/>
                <a:cs typeface="Arial" pitchFamily="34" charset="0"/>
              </a:rPr>
              <a:t>Could students </a:t>
            </a:r>
            <a:r>
              <a:rPr lang="en-US" sz="2400" dirty="0" smtClean="0">
                <a:latin typeface="Arial" pitchFamily="34" charset="0"/>
                <a:cs typeface="Arial" pitchFamily="34" charset="0"/>
              </a:rPr>
              <a:t>solve problems using their knowledge of concepts and </a:t>
            </a:r>
            <a:r>
              <a:rPr lang="en-US" sz="2400" b="1" dirty="0" smtClean="0">
                <a:latin typeface="Arial" pitchFamily="34" charset="0"/>
                <a:cs typeface="Arial" pitchFamily="34" charset="0"/>
              </a:rPr>
              <a:t>problem solving </a:t>
            </a:r>
            <a:r>
              <a:rPr lang="en-US" sz="2400" dirty="0" smtClean="0">
                <a:latin typeface="Arial" pitchFamily="34" charset="0"/>
                <a:cs typeface="Arial" pitchFamily="34" charset="0"/>
              </a:rPr>
              <a:t>strategies?</a:t>
            </a:r>
          </a:p>
          <a:p>
            <a:pPr marL="107950" lvl="1">
              <a:spcAft>
                <a:spcPts val="600"/>
              </a:spcAft>
            </a:pPr>
            <a:endParaRPr lang="en-US" sz="2400" dirty="0" smtClean="0"/>
          </a:p>
          <a:p>
            <a:pPr marL="450850" lvl="1" indent="-342900">
              <a:spcAft>
                <a:spcPts val="600"/>
              </a:spcAft>
              <a:buFont typeface="Arial" panose="020B0604020202020204" pitchFamily="34" charset="0"/>
              <a:buChar char="•"/>
            </a:pPr>
            <a:r>
              <a:rPr lang="en-US" sz="2400" dirty="0">
                <a:latin typeface="Arial" pitchFamily="34" charset="0"/>
                <a:cs typeface="Arial" pitchFamily="34" charset="0"/>
              </a:rPr>
              <a:t>Could students </a:t>
            </a:r>
            <a:r>
              <a:rPr lang="en-US" sz="2400" dirty="0" smtClean="0"/>
              <a:t>analyze </a:t>
            </a:r>
            <a:r>
              <a:rPr lang="en-US" sz="2400" dirty="0"/>
              <a:t>real-world scenarios and create </a:t>
            </a:r>
            <a:r>
              <a:rPr lang="en-US" sz="2400" b="1" dirty="0"/>
              <a:t>models</a:t>
            </a:r>
            <a:r>
              <a:rPr lang="en-US" sz="2400" dirty="0"/>
              <a:t> to solve problems?</a:t>
            </a:r>
          </a:p>
          <a:p>
            <a:pPr marL="107950" lvl="1">
              <a:spcAft>
                <a:spcPts val="600"/>
              </a:spcAft>
            </a:pPr>
            <a:endParaRPr lang="en-US" sz="2400" dirty="0"/>
          </a:p>
          <a:p>
            <a:pPr marL="393700" lvl="1" indent="-285750">
              <a:spcAft>
                <a:spcPts val="600"/>
              </a:spcAft>
              <a:buFont typeface="Arial" panose="020B0604020202020204" pitchFamily="34" charset="0"/>
              <a:buChar char="•"/>
            </a:pPr>
            <a:r>
              <a:rPr lang="en-US" sz="2400" dirty="0">
                <a:latin typeface="Arial" pitchFamily="34" charset="0"/>
                <a:cs typeface="Arial" pitchFamily="34" charset="0"/>
              </a:rPr>
              <a:t>Could students </a:t>
            </a:r>
            <a:r>
              <a:rPr lang="en-US" sz="2400" dirty="0" smtClean="0">
                <a:latin typeface="Arial" pitchFamily="34" charset="0"/>
                <a:cs typeface="Arial" pitchFamily="34" charset="0"/>
              </a:rPr>
              <a:t>build practical </a:t>
            </a:r>
            <a:r>
              <a:rPr lang="en-US" sz="2400" b="1" dirty="0" smtClean="0">
                <a:latin typeface="Arial" pitchFamily="34" charset="0"/>
                <a:cs typeface="Arial" pitchFamily="34" charset="0"/>
              </a:rPr>
              <a:t>arguments</a:t>
            </a:r>
            <a:r>
              <a:rPr lang="en-US" sz="2400" dirty="0" smtClean="0">
                <a:latin typeface="Arial" pitchFamily="34" charset="0"/>
                <a:cs typeface="Arial" pitchFamily="34" charset="0"/>
              </a:rPr>
              <a:t> to support their own reasoning?</a:t>
            </a:r>
          </a:p>
          <a:p>
            <a:pPr marL="107950" lvl="1">
              <a:spcAft>
                <a:spcPts val="600"/>
              </a:spcAft>
            </a:pPr>
            <a:endParaRPr lang="en-US" sz="2400" dirty="0" smtClean="0"/>
          </a:p>
        </p:txBody>
      </p:sp>
    </p:spTree>
    <p:extLst>
      <p:ext uri="{BB962C8B-B14F-4D97-AF65-F5344CB8AC3E}">
        <p14:creationId xmlns:p14="http://schemas.microsoft.com/office/powerpoint/2010/main" xmlns="" val="34383850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sz="quarter" idx="13"/>
          </p:nvPr>
        </p:nvSpPr>
        <p:spPr>
          <a:xfrm>
            <a:off x="2609850" y="219075"/>
            <a:ext cx="3924300" cy="336550"/>
          </a:xfrm>
        </p:spPr>
        <p:txBody>
          <a:bodyPr rtlCol="0">
            <a:normAutofit/>
          </a:bodyPr>
          <a:lstStyle/>
          <a:p>
            <a:pPr marL="0" indent="0" eaLnBrk="1" fontAlgn="auto" hangingPunct="1">
              <a:spcAft>
                <a:spcPts val="0"/>
              </a:spcAft>
              <a:buFont typeface="Arial"/>
              <a:buNone/>
              <a:defRPr/>
            </a:pPr>
            <a:endParaRPr lang="en-US" dirty="0">
              <a:ea typeface="+mn-ea"/>
              <a:cs typeface="+mn-cs"/>
            </a:endParaRPr>
          </a:p>
          <a:p>
            <a:pPr marL="0" indent="0" eaLnBrk="1" fontAlgn="auto" hangingPunct="1">
              <a:spcAft>
                <a:spcPts val="0"/>
              </a:spcAft>
              <a:buFont typeface="Arial"/>
              <a:buNone/>
              <a:defRPr/>
            </a:pPr>
            <a:endParaRPr lang="en-US" dirty="0">
              <a:ea typeface="+mn-ea"/>
              <a:cs typeface="+mn-cs"/>
            </a:endParaRPr>
          </a:p>
        </p:txBody>
      </p:sp>
      <p:sp>
        <p:nvSpPr>
          <p:cNvPr id="40962" name="Slide Number Placeholder 13"/>
          <p:cNvSpPr>
            <a:spLocks noGrp="1"/>
          </p:cNvSpPr>
          <p:nvPr>
            <p:ph type="sldNum" sz="quarter" idx="14"/>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22147F2C-49C9-034C-96CD-1954FFF50B90}" type="slidenum">
              <a:rPr lang="en-US" sz="1200">
                <a:solidFill>
                  <a:srgbClr val="898989"/>
                </a:solidFill>
              </a:rPr>
              <a:pPr/>
              <a:t>10</a:t>
            </a:fld>
            <a:endParaRPr lang="en-US" sz="1200" dirty="0">
              <a:solidFill>
                <a:srgbClr val="898989"/>
              </a:solidFill>
            </a:endParaRPr>
          </a:p>
        </p:txBody>
      </p:sp>
      <p:sp>
        <p:nvSpPr>
          <p:cNvPr id="9" name="Content Placeholder 4"/>
          <p:cNvSpPr txBox="1">
            <a:spLocks/>
          </p:cNvSpPr>
          <p:nvPr/>
        </p:nvSpPr>
        <p:spPr>
          <a:xfrm>
            <a:off x="347663" y="1438275"/>
            <a:ext cx="8431212" cy="4465638"/>
          </a:xfrm>
          <a:prstGeom prst="rect">
            <a:avLst/>
          </a:prstGeom>
          <a:no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en-US" sz="2400" b="1" dirty="0" smtClean="0">
                <a:solidFill>
                  <a:schemeClr val="tx1">
                    <a:lumMod val="95000"/>
                    <a:lumOff val="5000"/>
                  </a:schemeClr>
                </a:solidFill>
                <a:latin typeface="+mj-lt"/>
              </a:rPr>
              <a:t>New Massachusetts State Test Example: </a:t>
            </a:r>
            <a:endParaRPr lang="en-US" sz="2000" b="1" dirty="0">
              <a:solidFill>
                <a:schemeClr val="tx1">
                  <a:lumMod val="95000"/>
                  <a:lumOff val="5000"/>
                </a:schemeClr>
              </a:solidFill>
              <a:latin typeface="+mj-lt"/>
            </a:endParaRPr>
          </a:p>
          <a:p>
            <a:pPr marL="0" indent="0" fontAlgn="auto">
              <a:spcAft>
                <a:spcPts val="0"/>
              </a:spcAft>
              <a:buFont typeface="Arial" pitchFamily="34" charset="0"/>
              <a:buNone/>
              <a:defRPr/>
            </a:pPr>
            <a:r>
              <a:rPr lang="en-US" sz="1800" dirty="0" smtClean="0">
                <a:solidFill>
                  <a:schemeClr val="tx1">
                    <a:lumMod val="95000"/>
                    <a:lumOff val="5000"/>
                  </a:schemeClr>
                </a:solidFill>
                <a:latin typeface="+mj-lt"/>
              </a:rPr>
              <a:t>Mr. Edmunds shared 12 pencils among his four sons as follows:</a:t>
            </a:r>
          </a:p>
          <a:p>
            <a:pPr fontAlgn="auto">
              <a:spcAft>
                <a:spcPts val="0"/>
              </a:spcAft>
              <a:defRPr/>
            </a:pPr>
            <a:r>
              <a:rPr lang="en-US" sz="1800" dirty="0" smtClean="0">
                <a:solidFill>
                  <a:schemeClr val="tx1">
                    <a:lumMod val="95000"/>
                    <a:lumOff val="5000"/>
                  </a:schemeClr>
                </a:solidFill>
                <a:latin typeface="+mj-lt"/>
              </a:rPr>
              <a:t>Alan received 1/3 of the pencils</a:t>
            </a:r>
          </a:p>
          <a:p>
            <a:pPr fontAlgn="auto">
              <a:spcAft>
                <a:spcPts val="0"/>
              </a:spcAft>
              <a:defRPr/>
            </a:pPr>
            <a:r>
              <a:rPr lang="en-US" sz="1800" dirty="0" smtClean="0">
                <a:solidFill>
                  <a:schemeClr val="tx1">
                    <a:lumMod val="95000"/>
                    <a:lumOff val="5000"/>
                  </a:schemeClr>
                </a:solidFill>
                <a:latin typeface="+mj-lt"/>
              </a:rPr>
              <a:t>Bill received 1/4 of the pencils</a:t>
            </a:r>
          </a:p>
          <a:p>
            <a:pPr fontAlgn="auto">
              <a:spcAft>
                <a:spcPts val="0"/>
              </a:spcAft>
              <a:defRPr/>
            </a:pPr>
            <a:r>
              <a:rPr lang="en-US" sz="1800" dirty="0" smtClean="0">
                <a:solidFill>
                  <a:schemeClr val="tx1">
                    <a:lumMod val="95000"/>
                    <a:lumOff val="5000"/>
                  </a:schemeClr>
                </a:solidFill>
                <a:latin typeface="+mj-lt"/>
              </a:rPr>
              <a:t>Carl received more than 1 pencil</a:t>
            </a:r>
          </a:p>
          <a:p>
            <a:pPr fontAlgn="auto">
              <a:spcAft>
                <a:spcPts val="0"/>
              </a:spcAft>
              <a:defRPr/>
            </a:pPr>
            <a:r>
              <a:rPr lang="en-US" sz="1800" dirty="0" smtClean="0">
                <a:solidFill>
                  <a:schemeClr val="tx1">
                    <a:lumMod val="95000"/>
                    <a:lumOff val="5000"/>
                  </a:schemeClr>
                </a:solidFill>
                <a:latin typeface="+mj-lt"/>
              </a:rPr>
              <a:t>David received more pencils than Carl</a:t>
            </a:r>
          </a:p>
          <a:p>
            <a:pPr marL="0" indent="0" fontAlgn="auto">
              <a:spcAft>
                <a:spcPts val="0"/>
              </a:spcAft>
              <a:buFont typeface="Arial" pitchFamily="34" charset="0"/>
              <a:buNone/>
              <a:defRPr/>
            </a:pPr>
            <a:endParaRPr lang="en-US" sz="1000" dirty="0" smtClean="0">
              <a:solidFill>
                <a:schemeClr val="tx1">
                  <a:lumMod val="95000"/>
                  <a:lumOff val="5000"/>
                </a:schemeClr>
              </a:solidFill>
              <a:latin typeface="+mj-lt"/>
            </a:endParaRPr>
          </a:p>
          <a:p>
            <a:pPr marL="0" indent="0" fontAlgn="auto">
              <a:spcAft>
                <a:spcPts val="600"/>
              </a:spcAft>
              <a:buFont typeface="Arial" pitchFamily="34" charset="0"/>
              <a:buNone/>
              <a:defRPr/>
            </a:pPr>
            <a:r>
              <a:rPr lang="en-US" sz="1800" b="1" dirty="0" smtClean="0">
                <a:solidFill>
                  <a:schemeClr val="tx1">
                    <a:lumMod val="95000"/>
                    <a:lumOff val="5000"/>
                  </a:schemeClr>
                </a:solidFill>
                <a:latin typeface="+mj-lt"/>
              </a:rPr>
              <a:t>PART A: </a:t>
            </a:r>
            <a:r>
              <a:rPr lang="en-US" sz="1800" dirty="0" smtClean="0">
                <a:solidFill>
                  <a:schemeClr val="tx1">
                    <a:lumMod val="95000"/>
                    <a:lumOff val="5000"/>
                  </a:schemeClr>
                </a:solidFill>
                <a:latin typeface="+mj-lt"/>
              </a:rPr>
              <a:t>On the number line, represent the fraction of the total number of 	pencils that was given to both Alan and Bill combined. Use the buttons 	on the right to increase or decrease the number of equal sections on 	the number line.</a:t>
            </a:r>
          </a:p>
          <a:p>
            <a:pPr marL="0" indent="0" fontAlgn="auto">
              <a:spcAft>
                <a:spcPts val="600"/>
              </a:spcAft>
              <a:buFont typeface="Arial" pitchFamily="34" charset="0"/>
              <a:buNone/>
              <a:defRPr/>
            </a:pPr>
            <a:r>
              <a:rPr lang="en-US" sz="1800" b="1" dirty="0" smtClean="0">
                <a:solidFill>
                  <a:schemeClr val="tx1">
                    <a:lumMod val="95000"/>
                    <a:lumOff val="5000"/>
                  </a:schemeClr>
                </a:solidFill>
                <a:latin typeface="+mj-lt"/>
              </a:rPr>
              <a:t>PART B:	 </a:t>
            </a:r>
            <a:r>
              <a:rPr lang="en-US" sz="1800" dirty="0" smtClean="0">
                <a:solidFill>
                  <a:schemeClr val="tx1">
                    <a:lumMod val="95000"/>
                    <a:lumOff val="5000"/>
                  </a:schemeClr>
                </a:solidFill>
                <a:latin typeface="+mj-lt"/>
              </a:rPr>
              <a:t>What fraction of the total number of pencils did Carl and David each 	receive? Justify your answer.</a:t>
            </a:r>
          </a:p>
        </p:txBody>
      </p:sp>
      <p:sp>
        <p:nvSpPr>
          <p:cNvPr id="40964" name="Title 1"/>
          <p:cNvSpPr>
            <a:spLocks noGrp="1"/>
          </p:cNvSpPr>
          <p:nvPr>
            <p:ph type="title"/>
          </p:nvPr>
        </p:nvSpPr>
        <p:spPr>
          <a:xfrm>
            <a:off x="449263" y="238125"/>
            <a:ext cx="8229600" cy="889000"/>
          </a:xfrm>
        </p:spPr>
        <p:txBody>
          <a:bodyPr/>
          <a:lstStyle/>
          <a:p>
            <a:pPr eaLnBrk="1" hangingPunct="1"/>
            <a:r>
              <a:rPr lang="en-US" sz="2800" dirty="0">
                <a:solidFill>
                  <a:schemeClr val="bg1"/>
                </a:solidFill>
                <a:latin typeface="Arial" charset="0"/>
              </a:rPr>
              <a:t>EXAMPLE: 5</a:t>
            </a:r>
            <a:r>
              <a:rPr lang="en-US" sz="2800" baseline="30000" dirty="0">
                <a:solidFill>
                  <a:schemeClr val="bg1"/>
                </a:solidFill>
                <a:latin typeface="Arial" charset="0"/>
              </a:rPr>
              <a:t>th</a:t>
            </a:r>
            <a:r>
              <a:rPr lang="en-US" sz="2800" dirty="0">
                <a:solidFill>
                  <a:schemeClr val="bg1"/>
                </a:solidFill>
                <a:latin typeface="Arial" charset="0"/>
              </a:rPr>
              <a:t> Grade Math Test</a:t>
            </a:r>
          </a:p>
        </p:txBody>
      </p:sp>
      <p:sp>
        <p:nvSpPr>
          <p:cNvPr id="40966" name="Rectangle 5"/>
          <p:cNvSpPr>
            <a:spLocks noChangeArrowheads="1"/>
          </p:cNvSpPr>
          <p:nvPr/>
        </p:nvSpPr>
        <p:spPr bwMode="auto">
          <a:xfrm>
            <a:off x="2592388" y="5551488"/>
            <a:ext cx="6418262"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r" eaLnBrk="1" hangingPunct="1"/>
            <a:r>
              <a:rPr lang="en-US" b="1" dirty="0" smtClean="0">
                <a:solidFill>
                  <a:srgbClr val="C24914"/>
                </a:solidFill>
                <a:cs typeface="Arial" charset="0"/>
              </a:rPr>
              <a:t>.</a:t>
            </a:r>
            <a:endParaRPr lang="en-US" b="1" dirty="0">
              <a:solidFill>
                <a:srgbClr val="C24914"/>
              </a:solidFill>
              <a:cs typeface="Arial" charset="0"/>
            </a:endParaRPr>
          </a:p>
        </p:txBody>
      </p:sp>
    </p:spTree>
    <p:extLst>
      <p:ext uri="{BB962C8B-B14F-4D97-AF65-F5344CB8AC3E}">
        <p14:creationId xmlns:p14="http://schemas.microsoft.com/office/powerpoint/2010/main" xmlns="" val="20071632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title"/>
          </p:nvPr>
        </p:nvSpPr>
        <p:spPr>
          <a:xfrm>
            <a:off x="457200" y="2590800"/>
            <a:ext cx="8229600" cy="1109663"/>
          </a:xfrm>
        </p:spPr>
        <p:txBody>
          <a:bodyPr/>
          <a:lstStyle/>
          <a:p>
            <a:pPr eaLnBrk="1" hangingPunct="1"/>
            <a:r>
              <a:rPr lang="en-US" sz="4800" dirty="0" smtClean="0">
                <a:latin typeface="Arial" charset="0"/>
              </a:rPr>
              <a:t>How To Interpret </a:t>
            </a:r>
            <a:br>
              <a:rPr lang="en-US" sz="4800" dirty="0" smtClean="0">
                <a:latin typeface="Arial" charset="0"/>
              </a:rPr>
            </a:br>
            <a:r>
              <a:rPr lang="en-US" sz="4800" dirty="0" smtClean="0">
                <a:latin typeface="Arial" charset="0"/>
              </a:rPr>
              <a:t>Test Results</a:t>
            </a:r>
            <a:endParaRPr lang="en-US" sz="4800" dirty="0">
              <a:latin typeface="Arial" charset="0"/>
            </a:endParaRPr>
          </a:p>
        </p:txBody>
      </p:sp>
    </p:spTree>
    <p:extLst>
      <p:ext uri="{BB962C8B-B14F-4D97-AF65-F5344CB8AC3E}">
        <p14:creationId xmlns:p14="http://schemas.microsoft.com/office/powerpoint/2010/main" xmlns="" val="33747527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457200" y="300038"/>
            <a:ext cx="8229600" cy="890587"/>
          </a:xfrm>
        </p:spPr>
        <p:txBody>
          <a:bodyPr/>
          <a:lstStyle/>
          <a:p>
            <a:pPr eaLnBrk="1" hangingPunct="1"/>
            <a:r>
              <a:rPr lang="en-US" sz="2800" dirty="0" smtClean="0">
                <a:latin typeface="Arial" charset="0"/>
              </a:rPr>
              <a:t>New Tests New Baselines</a:t>
            </a:r>
            <a:endParaRPr lang="en-US" sz="2800" dirty="0">
              <a:latin typeface="Arial" charset="0"/>
            </a:endParaRPr>
          </a:p>
        </p:txBody>
      </p:sp>
      <p:sp>
        <p:nvSpPr>
          <p:cNvPr id="59395" name="Content Placeholder 2"/>
          <p:cNvSpPr>
            <a:spLocks noGrp="1"/>
          </p:cNvSpPr>
          <p:nvPr>
            <p:ph idx="1"/>
          </p:nvPr>
        </p:nvSpPr>
        <p:spPr>
          <a:xfrm>
            <a:off x="457200" y="1670050"/>
            <a:ext cx="8562975" cy="4543425"/>
          </a:xfrm>
        </p:spPr>
        <p:txBody>
          <a:bodyPr/>
          <a:lstStyle/>
          <a:p>
            <a:pPr lvl="0">
              <a:lnSpc>
                <a:spcPct val="107000"/>
              </a:lnSpc>
              <a:spcBef>
                <a:spcPts val="0"/>
              </a:spcBef>
              <a:spcAft>
                <a:spcPts val="800"/>
              </a:spcAft>
              <a:buFont typeface="Arial"/>
              <a:buChar char="•"/>
              <a:tabLst>
                <a:tab pos="457200" algn="l"/>
              </a:tabLst>
            </a:pPr>
            <a:r>
              <a:rPr lang="en-US" dirty="0">
                <a:latin typeface="+mj-lt"/>
                <a:ea typeface="Calibri"/>
                <a:cs typeface="Times New Roman"/>
              </a:rPr>
              <a:t>This year’s scores are setting a new baseline so progress can be measured moving forward.</a:t>
            </a:r>
          </a:p>
          <a:p>
            <a:pPr lvl="0">
              <a:lnSpc>
                <a:spcPct val="107000"/>
              </a:lnSpc>
              <a:spcBef>
                <a:spcPts val="0"/>
              </a:spcBef>
              <a:spcAft>
                <a:spcPts val="800"/>
              </a:spcAft>
              <a:buFont typeface="Arial"/>
              <a:buChar char="•"/>
              <a:tabLst>
                <a:tab pos="457200" algn="l"/>
              </a:tabLst>
            </a:pPr>
            <a:r>
              <a:rPr lang="en-US" dirty="0">
                <a:latin typeface="+mj-lt"/>
                <a:ea typeface="Calibri"/>
                <a:cs typeface="Times New Roman"/>
              </a:rPr>
              <a:t>We cannot compare the previous tests to PARCC.</a:t>
            </a:r>
          </a:p>
          <a:p>
            <a:pPr lvl="0">
              <a:lnSpc>
                <a:spcPct val="107000"/>
              </a:lnSpc>
              <a:spcBef>
                <a:spcPts val="0"/>
              </a:spcBef>
              <a:spcAft>
                <a:spcPts val="800"/>
              </a:spcAft>
              <a:buFont typeface="Arial"/>
              <a:buChar char="•"/>
              <a:tabLst>
                <a:tab pos="457200" algn="l"/>
              </a:tabLst>
            </a:pPr>
            <a:r>
              <a:rPr lang="en-US" dirty="0">
                <a:latin typeface="+mj-lt"/>
                <a:ea typeface="Calibri"/>
                <a:cs typeface="Times New Roman"/>
              </a:rPr>
              <a:t>We expect scores to look lower, but it does not mean students did not make progress.</a:t>
            </a:r>
          </a:p>
          <a:p>
            <a:pPr lvl="0">
              <a:lnSpc>
                <a:spcPct val="107000"/>
              </a:lnSpc>
              <a:spcBef>
                <a:spcPts val="0"/>
              </a:spcBef>
              <a:spcAft>
                <a:spcPts val="800"/>
              </a:spcAft>
              <a:buFont typeface="Arial"/>
              <a:buChar char="•"/>
              <a:tabLst>
                <a:tab pos="457200" algn="l"/>
              </a:tabLst>
            </a:pPr>
            <a:r>
              <a:rPr lang="en-US" dirty="0">
                <a:latin typeface="+mj-lt"/>
                <a:ea typeface="Calibri"/>
                <a:cs typeface="Times New Roman"/>
              </a:rPr>
              <a:t>This is a transition year.</a:t>
            </a:r>
          </a:p>
          <a:p>
            <a:pPr marL="0" indent="0" eaLnBrk="1" hangingPunct="1"/>
            <a:endParaRPr lang="en-US" dirty="0" smtClean="0">
              <a:latin typeface="Arial" charset="0"/>
            </a:endParaRPr>
          </a:p>
        </p:txBody>
      </p:sp>
      <p:sp>
        <p:nvSpPr>
          <p:cNvPr id="59396" name="Slide Number Placeholder 3"/>
          <p:cNvSpPr>
            <a:spLocks noGrp="1"/>
          </p:cNvSpPr>
          <p:nvPr>
            <p:ph type="sldNum" sz="quarter" idx="14"/>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E63ADCB-C876-724B-BCC3-58FFA662DD78}" type="slidenum">
              <a:rPr lang="en-US" sz="1200">
                <a:solidFill>
                  <a:srgbClr val="898989"/>
                </a:solidFill>
              </a:rPr>
              <a:pPr/>
              <a:t>12</a:t>
            </a:fld>
            <a:endParaRPr lang="en-US" sz="1200" dirty="0">
              <a:solidFill>
                <a:srgbClr val="898989"/>
              </a:solidFill>
            </a:endParaRP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805488" y="4551362"/>
            <a:ext cx="2604098" cy="166211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7865289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Will Results Look Like?</a:t>
            </a:r>
            <a:endParaRPr lang="en-US" dirty="0"/>
          </a:p>
        </p:txBody>
      </p:sp>
      <p:sp>
        <p:nvSpPr>
          <p:cNvPr id="5" name="Slide Number Placeholder 4"/>
          <p:cNvSpPr>
            <a:spLocks noGrp="1"/>
          </p:cNvSpPr>
          <p:nvPr>
            <p:ph type="sldNum" sz="quarter" idx="14"/>
          </p:nvPr>
        </p:nvSpPr>
        <p:spPr/>
        <p:txBody>
          <a:bodyPr/>
          <a:lstStyle/>
          <a:p>
            <a:pPr>
              <a:defRPr/>
            </a:pPr>
            <a:fld id="{AADD4DEF-937A-BF46-B0B5-BA6260D47A4B}" type="slidenum">
              <a:rPr lang="en-US" smtClean="0"/>
              <a:pPr>
                <a:defRPr/>
              </a:pPr>
              <a:t>13</a:t>
            </a:fld>
            <a:endParaRPr lang="en-US" dirty="0"/>
          </a:p>
        </p:txBody>
      </p:sp>
      <p:sp>
        <p:nvSpPr>
          <p:cNvPr id="4" name="Content Placeholder 3"/>
          <p:cNvSpPr>
            <a:spLocks noGrp="1"/>
          </p:cNvSpPr>
          <p:nvPr>
            <p:ph sz="quarter" idx="13"/>
          </p:nvPr>
        </p:nvSpPr>
        <p:spPr/>
        <p:txBody>
          <a:bodyPr/>
          <a:lstStyle/>
          <a:p>
            <a:endParaRPr lang="en-US"/>
          </a:p>
        </p:txBody>
      </p:sp>
      <p:pic>
        <p:nvPicPr>
          <p:cNvPr id="7" name="Picture 6"/>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1348828"/>
            <a:ext cx="4854387" cy="5105760"/>
          </a:xfrm>
          <a:prstGeom prst="rect">
            <a:avLst/>
          </a:prstGeom>
          <a:noFill/>
          <a:ln>
            <a:noFill/>
          </a:ln>
          <a:effectLst/>
          <a:extLst/>
        </p:spPr>
      </p:pic>
      <p:sp>
        <p:nvSpPr>
          <p:cNvPr id="3" name="Rectangle 2"/>
          <p:cNvSpPr/>
          <p:nvPr/>
        </p:nvSpPr>
        <p:spPr>
          <a:xfrm>
            <a:off x="4679577" y="2690335"/>
            <a:ext cx="4464424" cy="1938992"/>
          </a:xfrm>
          <a:prstGeom prst="rect">
            <a:avLst/>
          </a:prstGeom>
        </p:spPr>
        <p:txBody>
          <a:bodyPr wrap="square">
            <a:spAutoFit/>
          </a:bodyPr>
          <a:lstStyle/>
          <a:p>
            <a:r>
              <a:rPr lang="en-US" sz="2000" dirty="0"/>
              <a:t>The score report breaks down your child’s performance into categories. This is important because it lets teachers </a:t>
            </a:r>
            <a:r>
              <a:rPr lang="en-US" sz="2000" b="1" dirty="0"/>
              <a:t>know where a student is excelling and where to target instruction</a:t>
            </a:r>
            <a:r>
              <a:rPr lang="en-US" sz="2000" dirty="0"/>
              <a:t>. </a:t>
            </a:r>
          </a:p>
        </p:txBody>
      </p:sp>
    </p:spTree>
    <p:extLst>
      <p:ext uri="{BB962C8B-B14F-4D97-AF65-F5344CB8AC3E}">
        <p14:creationId xmlns:p14="http://schemas.microsoft.com/office/powerpoint/2010/main" xmlns="" val="23311732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p:cNvSpPr>
            <a:spLocks noGrp="1"/>
          </p:cNvSpPr>
          <p:nvPr>
            <p:ph type="title"/>
          </p:nvPr>
        </p:nvSpPr>
        <p:spPr>
          <a:xfrm>
            <a:off x="457200" y="225425"/>
            <a:ext cx="8229600" cy="890588"/>
          </a:xfrm>
        </p:spPr>
        <p:txBody>
          <a:bodyPr/>
          <a:lstStyle/>
          <a:p>
            <a:pPr eaLnBrk="1" hangingPunct="1"/>
            <a:r>
              <a:rPr lang="en-US" dirty="0">
                <a:latin typeface="Arial" charset="0"/>
              </a:rPr>
              <a:t>How Will Scores be Used?</a:t>
            </a:r>
          </a:p>
        </p:txBody>
      </p:sp>
      <p:sp>
        <p:nvSpPr>
          <p:cNvPr id="3" name="Content Placeholder 2"/>
          <p:cNvSpPr>
            <a:spLocks noGrp="1"/>
          </p:cNvSpPr>
          <p:nvPr>
            <p:ph idx="1"/>
          </p:nvPr>
        </p:nvSpPr>
        <p:spPr>
          <a:xfrm>
            <a:off x="457200" y="1600200"/>
            <a:ext cx="8562975" cy="5121275"/>
          </a:xfrm>
        </p:spPr>
        <p:txBody>
          <a:bodyPr rtlCol="0">
            <a:normAutofit fontScale="25000" lnSpcReduction="20000"/>
          </a:bodyPr>
          <a:lstStyle/>
          <a:p>
            <a:pPr marL="0" indent="0" eaLnBrk="1" fontAlgn="auto" hangingPunct="1">
              <a:spcAft>
                <a:spcPts val="0"/>
              </a:spcAft>
              <a:buFont typeface="Arial"/>
              <a:buNone/>
              <a:defRPr/>
            </a:pPr>
            <a:r>
              <a:rPr lang="en-US" sz="8000" b="1" dirty="0" smtClean="0">
                <a:latin typeface="Arial" panose="020B0604020202020204" pitchFamily="34" charset="0"/>
                <a:ea typeface="+mn-ea"/>
                <a:cs typeface="Arial" panose="020B0604020202020204" pitchFamily="34" charset="0"/>
              </a:rPr>
              <a:t>Test results will help schools to:</a:t>
            </a:r>
          </a:p>
          <a:p>
            <a:pPr marL="0" indent="0" eaLnBrk="1" fontAlgn="auto" hangingPunct="1">
              <a:spcAft>
                <a:spcPts val="0"/>
              </a:spcAft>
              <a:buFont typeface="Arial"/>
              <a:buNone/>
              <a:defRPr/>
            </a:pPr>
            <a:endParaRPr lang="en-US" sz="8000" b="1" dirty="0" smtClean="0">
              <a:latin typeface="Arial" panose="020B0604020202020204" pitchFamily="34" charset="0"/>
              <a:ea typeface="+mn-ea"/>
              <a:cs typeface="Arial" panose="020B0604020202020204" pitchFamily="34" charset="0"/>
            </a:endParaRPr>
          </a:p>
          <a:p>
            <a:pPr marL="0" indent="0" eaLnBrk="1" fontAlgn="auto" hangingPunct="1">
              <a:spcAft>
                <a:spcPts val="0"/>
              </a:spcAft>
              <a:buFont typeface="Arial"/>
              <a:buNone/>
              <a:defRPr/>
            </a:pPr>
            <a:endParaRPr lang="en-US" sz="1200" b="1" dirty="0" smtClean="0">
              <a:ea typeface="+mn-ea"/>
              <a:cs typeface="+mn-cs"/>
            </a:endParaRPr>
          </a:p>
          <a:p>
            <a:pPr eaLnBrk="1" fontAlgn="auto" hangingPunct="1">
              <a:lnSpc>
                <a:spcPct val="120000"/>
              </a:lnSpc>
              <a:spcBef>
                <a:spcPts val="600"/>
              </a:spcBef>
              <a:spcAft>
                <a:spcPts val="1200"/>
              </a:spcAft>
              <a:buFont typeface="Arial" pitchFamily="34" charset="0"/>
              <a:buChar char="•"/>
              <a:defRPr/>
            </a:pPr>
            <a:r>
              <a:rPr lang="en-US" sz="7200" dirty="0" smtClean="0">
                <a:latin typeface="Arial" panose="020B0604020202020204" pitchFamily="34" charset="0"/>
                <a:ea typeface="+mn-ea"/>
                <a:cs typeface="Arial" panose="020B0604020202020204" pitchFamily="34" charset="0"/>
              </a:rPr>
              <a:t>Make instructional decisions.</a:t>
            </a:r>
          </a:p>
          <a:p>
            <a:pPr eaLnBrk="1" fontAlgn="auto" hangingPunct="1">
              <a:lnSpc>
                <a:spcPct val="120000"/>
              </a:lnSpc>
              <a:spcBef>
                <a:spcPts val="600"/>
              </a:spcBef>
              <a:spcAft>
                <a:spcPts val="1200"/>
              </a:spcAft>
              <a:buFont typeface="Arial" pitchFamily="34" charset="0"/>
              <a:buChar char="•"/>
              <a:defRPr/>
            </a:pPr>
            <a:r>
              <a:rPr lang="en-US" sz="7200" dirty="0" smtClean="0">
                <a:latin typeface="Arial" panose="020B0604020202020204" pitchFamily="34" charset="0"/>
                <a:ea typeface="Calibri"/>
                <a:cs typeface="Arial" panose="020B0604020202020204" pitchFamily="34" charset="0"/>
              </a:rPr>
              <a:t>Guide </a:t>
            </a:r>
            <a:r>
              <a:rPr lang="en-US" sz="7200" dirty="0">
                <a:latin typeface="Arial" panose="020B0604020202020204" pitchFamily="34" charset="0"/>
                <a:ea typeface="Calibri"/>
                <a:cs typeface="Arial" panose="020B0604020202020204" pitchFamily="34" charset="0"/>
              </a:rPr>
              <a:t>teacher’s </a:t>
            </a:r>
            <a:r>
              <a:rPr lang="en-US" sz="7200" dirty="0" smtClean="0">
                <a:latin typeface="Arial" panose="020B0604020202020204" pitchFamily="34" charset="0"/>
                <a:ea typeface="Calibri"/>
                <a:cs typeface="Arial" panose="020B0604020202020204" pitchFamily="34" charset="0"/>
              </a:rPr>
              <a:t>instruction.</a:t>
            </a:r>
          </a:p>
          <a:p>
            <a:pPr eaLnBrk="1" fontAlgn="auto" hangingPunct="1">
              <a:spcBef>
                <a:spcPts val="600"/>
              </a:spcBef>
              <a:spcAft>
                <a:spcPts val="1200"/>
              </a:spcAft>
              <a:buFont typeface="Arial" pitchFamily="34" charset="0"/>
              <a:buChar char="•"/>
              <a:defRPr/>
            </a:pPr>
            <a:r>
              <a:rPr lang="en-US" sz="7200" dirty="0" smtClean="0">
                <a:latin typeface="Arial" panose="020B0604020202020204" pitchFamily="34" charset="0"/>
                <a:ea typeface="Calibri"/>
                <a:cs typeface="Arial" panose="020B0604020202020204" pitchFamily="34" charset="0"/>
              </a:rPr>
              <a:t>Identify </a:t>
            </a:r>
            <a:r>
              <a:rPr lang="en-US" sz="7200" dirty="0">
                <a:latin typeface="Arial" panose="020B0604020202020204" pitchFamily="34" charset="0"/>
                <a:ea typeface="Calibri"/>
                <a:cs typeface="Arial" panose="020B0604020202020204" pitchFamily="34" charset="0"/>
              </a:rPr>
              <a:t>the needs of </a:t>
            </a:r>
            <a:r>
              <a:rPr lang="en-US" sz="7200" dirty="0" smtClean="0">
                <a:latin typeface="Arial" panose="020B0604020202020204" pitchFamily="34" charset="0"/>
                <a:ea typeface="Calibri"/>
                <a:cs typeface="Arial" panose="020B0604020202020204" pitchFamily="34" charset="0"/>
              </a:rPr>
              <a:t>students:</a:t>
            </a:r>
          </a:p>
          <a:p>
            <a:pPr lvl="1">
              <a:lnSpc>
                <a:spcPct val="107000"/>
              </a:lnSpc>
              <a:spcBef>
                <a:spcPts val="0"/>
              </a:spcBef>
              <a:spcAft>
                <a:spcPts val="800"/>
              </a:spcAft>
              <a:buFont typeface="Wingdings"/>
              <a:buChar char=""/>
              <a:tabLst>
                <a:tab pos="914400" algn="l"/>
              </a:tabLst>
            </a:pPr>
            <a:r>
              <a:rPr lang="en-US" sz="7200" dirty="0" smtClean="0">
                <a:latin typeface="Arial" panose="020B0604020202020204" pitchFamily="34" charset="0"/>
                <a:ea typeface="Calibri"/>
                <a:cs typeface="Arial" panose="020B0604020202020204" pitchFamily="34" charset="0"/>
              </a:rPr>
              <a:t>Do they need extra support?</a:t>
            </a:r>
          </a:p>
          <a:p>
            <a:pPr lvl="1">
              <a:lnSpc>
                <a:spcPct val="107000"/>
              </a:lnSpc>
              <a:spcBef>
                <a:spcPts val="0"/>
              </a:spcBef>
              <a:spcAft>
                <a:spcPts val="800"/>
              </a:spcAft>
              <a:buFont typeface="Wingdings"/>
              <a:buChar char=""/>
              <a:tabLst>
                <a:tab pos="914400" algn="l"/>
              </a:tabLst>
            </a:pPr>
            <a:r>
              <a:rPr lang="en-US" sz="7200" dirty="0" smtClean="0">
                <a:latin typeface="Arial" panose="020B0604020202020204" pitchFamily="34" charset="0"/>
                <a:ea typeface="Calibri"/>
                <a:cs typeface="Arial" panose="020B0604020202020204" pitchFamily="34" charset="0"/>
              </a:rPr>
              <a:t>Do </a:t>
            </a:r>
            <a:r>
              <a:rPr lang="en-US" sz="7200" dirty="0">
                <a:latin typeface="Arial" panose="020B0604020202020204" pitchFamily="34" charset="0"/>
                <a:ea typeface="Calibri"/>
                <a:cs typeface="Arial" panose="020B0604020202020204" pitchFamily="34" charset="0"/>
              </a:rPr>
              <a:t>they need more challenging work?</a:t>
            </a:r>
          </a:p>
          <a:p>
            <a:pPr lvl="1">
              <a:lnSpc>
                <a:spcPct val="107000"/>
              </a:lnSpc>
              <a:spcBef>
                <a:spcPts val="0"/>
              </a:spcBef>
              <a:spcAft>
                <a:spcPts val="800"/>
              </a:spcAft>
              <a:buFont typeface="Wingdings"/>
              <a:buChar char=""/>
              <a:tabLst>
                <a:tab pos="914400" algn="l"/>
              </a:tabLst>
            </a:pPr>
            <a:r>
              <a:rPr lang="en-US" sz="7200" dirty="0">
                <a:latin typeface="Arial" panose="020B0604020202020204" pitchFamily="34" charset="0"/>
                <a:ea typeface="Calibri"/>
                <a:cs typeface="Arial" panose="020B0604020202020204" pitchFamily="34" charset="0"/>
              </a:rPr>
              <a:t>Recommendations for future classes? </a:t>
            </a:r>
            <a:endParaRPr lang="en-US" sz="7200" dirty="0" smtClean="0">
              <a:latin typeface="Arial" panose="020B0604020202020204" pitchFamily="34" charset="0"/>
              <a:ea typeface="Calibri"/>
              <a:cs typeface="Arial" panose="020B0604020202020204" pitchFamily="34" charset="0"/>
            </a:endParaRPr>
          </a:p>
          <a:p>
            <a:pPr marL="457200" lvl="1" indent="0">
              <a:lnSpc>
                <a:spcPct val="107000"/>
              </a:lnSpc>
              <a:spcBef>
                <a:spcPts val="0"/>
              </a:spcBef>
              <a:spcAft>
                <a:spcPts val="800"/>
              </a:spcAft>
              <a:buNone/>
              <a:tabLst>
                <a:tab pos="914400" algn="l"/>
              </a:tabLst>
            </a:pPr>
            <a:endParaRPr lang="en-US" sz="400" dirty="0">
              <a:latin typeface="Arial" panose="020B0604020202020204" pitchFamily="34" charset="0"/>
              <a:ea typeface="Calibri"/>
              <a:cs typeface="Arial" panose="020B0604020202020204" pitchFamily="34" charset="0"/>
            </a:endParaRPr>
          </a:p>
          <a:p>
            <a:pPr>
              <a:lnSpc>
                <a:spcPct val="170000"/>
              </a:lnSpc>
              <a:spcBef>
                <a:spcPts val="0"/>
              </a:spcBef>
              <a:spcAft>
                <a:spcPts val="800"/>
              </a:spcAft>
              <a:buFont typeface="Arial" panose="020B0604020202020204" pitchFamily="34" charset="0"/>
              <a:buChar char="•"/>
              <a:tabLst>
                <a:tab pos="914400" algn="l"/>
              </a:tabLst>
            </a:pPr>
            <a:r>
              <a:rPr lang="en-US" sz="7200" dirty="0" smtClean="0">
                <a:latin typeface="Arial" panose="020B0604020202020204" pitchFamily="34" charset="0"/>
                <a:ea typeface="Calibri"/>
                <a:cs typeface="Arial" panose="020B0604020202020204" pitchFamily="34" charset="0"/>
              </a:rPr>
              <a:t>Scores </a:t>
            </a:r>
            <a:r>
              <a:rPr lang="en-US" sz="7200" i="1" dirty="0">
                <a:latin typeface="Arial" panose="020B0604020202020204" pitchFamily="34" charset="0"/>
                <a:ea typeface="Calibri"/>
                <a:cs typeface="Arial" panose="020B0604020202020204" pitchFamily="34" charset="0"/>
              </a:rPr>
              <a:t>will not </a:t>
            </a:r>
            <a:r>
              <a:rPr lang="en-US" sz="7200" dirty="0">
                <a:latin typeface="Arial" panose="020B0604020202020204" pitchFamily="34" charset="0"/>
                <a:ea typeface="Calibri"/>
                <a:cs typeface="Arial" panose="020B0604020202020204" pitchFamily="34" charset="0"/>
              </a:rPr>
              <a:t>impact a student’s GPA or report card </a:t>
            </a:r>
            <a:r>
              <a:rPr lang="en-US" sz="7200" dirty="0" smtClean="0">
                <a:latin typeface="Arial" panose="020B0604020202020204" pitchFamily="34" charset="0"/>
                <a:ea typeface="Calibri"/>
                <a:cs typeface="Arial" panose="020B0604020202020204" pitchFamily="34" charset="0"/>
              </a:rPr>
              <a:t>grade.</a:t>
            </a:r>
          </a:p>
          <a:p>
            <a:pPr>
              <a:lnSpc>
                <a:spcPct val="170000"/>
              </a:lnSpc>
              <a:spcBef>
                <a:spcPts val="0"/>
              </a:spcBef>
              <a:spcAft>
                <a:spcPts val="800"/>
              </a:spcAft>
              <a:buFont typeface="Arial" panose="020B0604020202020204" pitchFamily="34" charset="0"/>
              <a:buChar char="•"/>
              <a:tabLst>
                <a:tab pos="914400" algn="l"/>
              </a:tabLst>
            </a:pPr>
            <a:r>
              <a:rPr lang="en-US" sz="7200" dirty="0" smtClean="0">
                <a:latin typeface="Arial" panose="020B0604020202020204" pitchFamily="34" charset="0"/>
                <a:ea typeface="Calibri"/>
                <a:cs typeface="Arial" panose="020B0604020202020204" pitchFamily="34" charset="0"/>
              </a:rPr>
              <a:t>They </a:t>
            </a:r>
            <a:r>
              <a:rPr lang="en-US" sz="7200" dirty="0">
                <a:latin typeface="Arial" panose="020B0604020202020204" pitchFamily="34" charset="0"/>
                <a:ea typeface="Calibri"/>
                <a:cs typeface="Arial" panose="020B0604020202020204" pitchFamily="34" charset="0"/>
              </a:rPr>
              <a:t>are only one measure of student achievement.</a:t>
            </a:r>
          </a:p>
          <a:p>
            <a:pPr eaLnBrk="1" fontAlgn="auto" hangingPunct="1">
              <a:spcBef>
                <a:spcPts val="600"/>
              </a:spcBef>
              <a:spcAft>
                <a:spcPts val="1200"/>
              </a:spcAft>
              <a:buFont typeface="Arial" pitchFamily="34" charset="0"/>
              <a:buChar char="•"/>
              <a:defRPr/>
            </a:pPr>
            <a:endParaRPr lang="en-US" sz="3300" dirty="0" smtClean="0">
              <a:latin typeface="Arial" panose="020B0604020202020204" pitchFamily="34" charset="0"/>
              <a:ea typeface="+mn-ea"/>
              <a:cs typeface="Arial" panose="020B0604020202020204" pitchFamily="34" charset="0"/>
            </a:endParaRPr>
          </a:p>
          <a:p>
            <a:pPr marL="1085850" lvl="1" indent="-342900" eaLnBrk="1" fontAlgn="auto" hangingPunct="1">
              <a:spcBef>
                <a:spcPts val="600"/>
              </a:spcBef>
              <a:spcAft>
                <a:spcPts val="1200"/>
              </a:spcAft>
              <a:buFont typeface="Wingdings" panose="05000000000000000000" pitchFamily="2" charset="2"/>
              <a:buChar char="q"/>
              <a:defRPr/>
            </a:pPr>
            <a:endParaRPr lang="en-US" sz="1900" dirty="0">
              <a:ea typeface="+mn-ea"/>
            </a:endParaRPr>
          </a:p>
          <a:p>
            <a:pPr indent="0" eaLnBrk="1" fontAlgn="auto" hangingPunct="1">
              <a:spcBef>
                <a:spcPts val="600"/>
              </a:spcBef>
              <a:spcAft>
                <a:spcPts val="1200"/>
              </a:spcAft>
              <a:defRPr/>
            </a:pPr>
            <a:r>
              <a:rPr lang="en-US" sz="2100" dirty="0" smtClean="0">
                <a:ea typeface="+mn-ea"/>
              </a:rPr>
              <a:t> </a:t>
            </a:r>
            <a:endParaRPr lang="en-US" sz="3200" dirty="0" smtClean="0">
              <a:ea typeface="+mn-ea"/>
            </a:endParaRPr>
          </a:p>
          <a:p>
            <a:pPr eaLnBrk="1" fontAlgn="auto" hangingPunct="1">
              <a:spcBef>
                <a:spcPts val="600"/>
              </a:spcBef>
              <a:spcAft>
                <a:spcPts val="1200"/>
              </a:spcAft>
              <a:buFont typeface="Wingdings" panose="05000000000000000000" pitchFamily="2" charset="2"/>
              <a:buChar char="q"/>
              <a:defRPr/>
            </a:pPr>
            <a:endParaRPr lang="en-US" sz="1800" dirty="0" smtClean="0">
              <a:ea typeface="+mn-ea"/>
              <a:cs typeface="+mn-cs"/>
            </a:endParaRPr>
          </a:p>
          <a:p>
            <a:pPr marL="0" indent="0" algn="r" eaLnBrk="1" fontAlgn="auto" hangingPunct="1">
              <a:spcAft>
                <a:spcPts val="0"/>
              </a:spcAft>
              <a:buFont typeface="Arial"/>
              <a:buNone/>
              <a:defRPr/>
            </a:pPr>
            <a:endParaRPr lang="en-US" b="1" i="1" dirty="0" smtClean="0">
              <a:solidFill>
                <a:srgbClr val="C24914"/>
              </a:solidFill>
              <a:ea typeface="+mn-ea"/>
              <a:cs typeface="+mn-cs"/>
            </a:endParaRPr>
          </a:p>
          <a:p>
            <a:pPr marL="0" indent="0" algn="r" eaLnBrk="1" fontAlgn="auto" hangingPunct="1">
              <a:spcAft>
                <a:spcPts val="0"/>
              </a:spcAft>
              <a:buFont typeface="Arial"/>
              <a:buNone/>
              <a:defRPr/>
            </a:pPr>
            <a:endParaRPr lang="en-US" b="1" dirty="0" smtClean="0">
              <a:solidFill>
                <a:srgbClr val="C24914"/>
              </a:solidFill>
              <a:ea typeface="+mn-ea"/>
              <a:cs typeface="+mn-cs"/>
            </a:endParaRPr>
          </a:p>
          <a:p>
            <a:pPr algn="r" eaLnBrk="1" fontAlgn="auto" hangingPunct="1">
              <a:spcAft>
                <a:spcPts val="0"/>
              </a:spcAft>
              <a:buFont typeface="Arial" pitchFamily="34" charset="0"/>
              <a:buChar char="•"/>
              <a:defRPr/>
            </a:pPr>
            <a:endParaRPr lang="en-US" dirty="0">
              <a:ea typeface="+mn-ea"/>
              <a:cs typeface="+mn-cs"/>
            </a:endParaRPr>
          </a:p>
        </p:txBody>
      </p:sp>
      <p:sp>
        <p:nvSpPr>
          <p:cNvPr id="61443" name="Slide Number Placeholder 3"/>
          <p:cNvSpPr>
            <a:spLocks noGrp="1"/>
          </p:cNvSpPr>
          <p:nvPr>
            <p:ph type="sldNum" sz="quarter" idx="14"/>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ABCD3D87-B493-F843-A4BD-AB206C3D6AA4}" type="slidenum">
              <a:rPr lang="en-US" sz="1200">
                <a:solidFill>
                  <a:srgbClr val="898989"/>
                </a:solidFill>
              </a:rPr>
              <a:pPr/>
              <a:t>14</a:t>
            </a:fld>
            <a:endParaRPr lang="en-US" sz="1200" dirty="0">
              <a:solidFill>
                <a:srgbClr val="898989"/>
              </a:solidFill>
            </a:endParaRPr>
          </a:p>
        </p:txBody>
      </p:sp>
      <p:sp>
        <p:nvSpPr>
          <p:cNvPr id="5" name="Content Placeholder 4"/>
          <p:cNvSpPr>
            <a:spLocks noGrp="1"/>
          </p:cNvSpPr>
          <p:nvPr>
            <p:ph sz="quarter" idx="13"/>
          </p:nvPr>
        </p:nvSpPr>
        <p:spPr>
          <a:xfrm>
            <a:off x="2609850" y="219075"/>
            <a:ext cx="3924300" cy="336550"/>
          </a:xfrm>
        </p:spPr>
        <p:txBody>
          <a:bodyPr rtlCol="0">
            <a:normAutofit/>
          </a:bodyPr>
          <a:lstStyle/>
          <a:p>
            <a:pPr marL="0" indent="0" eaLnBrk="1" fontAlgn="auto" hangingPunct="1">
              <a:spcAft>
                <a:spcPts val="0"/>
              </a:spcAft>
              <a:buFont typeface="Arial"/>
              <a:buNone/>
              <a:defRPr/>
            </a:pPr>
            <a:r>
              <a:rPr lang="en-US" dirty="0" smtClean="0">
                <a:ea typeface="+mn-ea"/>
                <a:cs typeface="+mn-cs"/>
              </a:rPr>
              <a:t> </a:t>
            </a:r>
            <a:endParaRPr lang="en-US" dirty="0">
              <a:ea typeface="+mn-ea"/>
              <a:cs typeface="+mn-cs"/>
            </a:endParaRPr>
          </a:p>
        </p:txBody>
      </p:sp>
      <p:pic>
        <p:nvPicPr>
          <p:cNvPr id="61446" name="Picture 5"/>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5784570" y="1925543"/>
            <a:ext cx="2754312" cy="2066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5893282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 To Our Teachers</a:t>
            </a:r>
            <a:endParaRPr lang="en-US" dirty="0"/>
          </a:p>
        </p:txBody>
      </p:sp>
      <p:sp>
        <p:nvSpPr>
          <p:cNvPr id="5" name="Slide Number Placeholder 4"/>
          <p:cNvSpPr>
            <a:spLocks noGrp="1"/>
          </p:cNvSpPr>
          <p:nvPr>
            <p:ph type="sldNum" sz="quarter" idx="14"/>
          </p:nvPr>
        </p:nvSpPr>
        <p:spPr/>
        <p:txBody>
          <a:bodyPr/>
          <a:lstStyle/>
          <a:p>
            <a:pPr>
              <a:defRPr/>
            </a:pPr>
            <a:fld id="{AADD4DEF-937A-BF46-B0B5-BA6260D47A4B}" type="slidenum">
              <a:rPr lang="en-US" smtClean="0"/>
              <a:pPr>
                <a:defRPr/>
              </a:pPr>
              <a:t>15</a:t>
            </a:fld>
            <a:endParaRPr lang="en-US" dirty="0"/>
          </a:p>
        </p:txBody>
      </p:sp>
      <p:sp>
        <p:nvSpPr>
          <p:cNvPr id="7" name="TextBox 6"/>
          <p:cNvSpPr txBox="1"/>
          <p:nvPr/>
        </p:nvSpPr>
        <p:spPr>
          <a:xfrm>
            <a:off x="0" y="1500188"/>
            <a:ext cx="8929688" cy="3231654"/>
          </a:xfrm>
          <a:prstGeom prst="rect">
            <a:avLst/>
          </a:prstGeom>
          <a:noFill/>
        </p:spPr>
        <p:txBody>
          <a:bodyPr wrap="square" rtlCol="0">
            <a:spAutoFit/>
          </a:bodyPr>
          <a:lstStyle/>
          <a:p>
            <a:pPr lvl="1"/>
            <a:r>
              <a:rPr lang="en-US" sz="2400" b="1" dirty="0" smtClean="0"/>
              <a:t>A Transition:</a:t>
            </a:r>
          </a:p>
          <a:p>
            <a:pPr lvl="1"/>
            <a:endParaRPr lang="en-US" sz="2000" dirty="0" smtClean="0"/>
          </a:p>
          <a:p>
            <a:pPr marL="742950" lvl="1" indent="-285750">
              <a:buFont typeface="Arial" panose="020B0604020202020204" pitchFamily="34" charset="0"/>
              <a:buChar char="•"/>
            </a:pPr>
            <a:r>
              <a:rPr lang="en-US" sz="2000" dirty="0" smtClean="0"/>
              <a:t>Learning the new standards</a:t>
            </a:r>
          </a:p>
          <a:p>
            <a:pPr lvl="1"/>
            <a:endParaRPr lang="en-US" sz="2000" dirty="0" smtClean="0"/>
          </a:p>
          <a:p>
            <a:pPr marL="742950" lvl="1" indent="-285750">
              <a:buFont typeface="Arial" panose="020B0604020202020204" pitchFamily="34" charset="0"/>
              <a:buChar char="•"/>
            </a:pPr>
            <a:r>
              <a:rPr lang="en-US" sz="2000" dirty="0" smtClean="0"/>
              <a:t>Engaging lessons</a:t>
            </a:r>
          </a:p>
          <a:p>
            <a:pPr lvl="1"/>
            <a:endParaRPr lang="en-US" sz="2000" dirty="0" smtClean="0"/>
          </a:p>
          <a:p>
            <a:pPr marL="742950" lvl="1" indent="-285750">
              <a:buFont typeface="Arial" panose="020B0604020202020204" pitchFamily="34" charset="0"/>
              <a:buChar char="•"/>
            </a:pPr>
            <a:r>
              <a:rPr lang="en-US" sz="2000" dirty="0" smtClean="0"/>
              <a:t>Helped develop the PARCC test</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endParaRPr lang="en-US" sz="2000" dirty="0" smtClean="0"/>
          </a:p>
          <a:p>
            <a:pPr marL="285750" indent="-285750">
              <a:buFont typeface="Arial" panose="020B0604020202020204" pitchFamily="34" charset="0"/>
              <a:buChar char="•"/>
            </a:pPr>
            <a:endParaRPr lang="en-US" sz="2000" dirty="0"/>
          </a:p>
        </p:txBody>
      </p:sp>
      <p:pic>
        <p:nvPicPr>
          <p:cNvPr id="1029" name="Picture 5"/>
          <p:cNvPicPr>
            <a:picLocks noGrp="1" noChangeAspect="1" noChangeArrowheads="1"/>
          </p:cNvPicPr>
          <p:nvPr>
            <p:ph idx="1"/>
          </p:nvPr>
        </p:nvPicPr>
        <p:blipFill>
          <a:blip r:embed="rId3">
            <a:extLst>
              <a:ext uri="{28A0092B-C50C-407E-A947-70E740481C1C}">
                <a14:useLocalDpi xmlns:a14="http://schemas.microsoft.com/office/drawing/2010/main" xmlns="" val="0"/>
              </a:ext>
            </a:extLst>
          </a:blip>
          <a:srcRect/>
          <a:stretch>
            <a:fillRect/>
          </a:stretch>
        </p:blipFill>
        <p:spPr bwMode="auto">
          <a:xfrm>
            <a:off x="5381007" y="4100513"/>
            <a:ext cx="3408196" cy="227012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7932173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Number Placeholder 3"/>
          <p:cNvSpPr>
            <a:spLocks noGrp="1"/>
          </p:cNvSpPr>
          <p:nvPr>
            <p:ph type="sldNum" sz="quarter" idx="4294967295"/>
          </p:nvPr>
        </p:nvSpPr>
        <p:spPr bwMode="auto">
          <a:xfrm>
            <a:off x="0" y="6356350"/>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l"/>
            <a:fld id="{05D2561E-FAB1-764D-830A-9426D8FBC724}" type="slidenum">
              <a:rPr lang="en-US" sz="1200">
                <a:solidFill>
                  <a:srgbClr val="898989"/>
                </a:solidFill>
              </a:rPr>
              <a:pPr algn="l"/>
              <a:t>16</a:t>
            </a:fld>
            <a:endParaRPr lang="en-US" sz="1200" dirty="0">
              <a:solidFill>
                <a:srgbClr val="898989"/>
              </a:solidFill>
            </a:endParaRPr>
          </a:p>
        </p:txBody>
      </p:sp>
      <p:sp>
        <p:nvSpPr>
          <p:cNvPr id="63490" name="Title 1"/>
          <p:cNvSpPr>
            <a:spLocks noGrp="1"/>
          </p:cNvSpPr>
          <p:nvPr>
            <p:ph type="title"/>
          </p:nvPr>
        </p:nvSpPr>
        <p:spPr>
          <a:xfrm>
            <a:off x="457200" y="2214563"/>
            <a:ext cx="8229600" cy="1109662"/>
          </a:xfrm>
        </p:spPr>
        <p:txBody>
          <a:bodyPr/>
          <a:lstStyle/>
          <a:p>
            <a:pPr eaLnBrk="1" hangingPunct="1"/>
            <a:r>
              <a:rPr lang="en-US" sz="4800" dirty="0">
                <a:latin typeface="Arial" charset="0"/>
              </a:rPr>
              <a:t>Resources for </a:t>
            </a:r>
            <a:br>
              <a:rPr lang="en-US" sz="4800" dirty="0">
                <a:latin typeface="Arial" charset="0"/>
              </a:rPr>
            </a:br>
            <a:r>
              <a:rPr lang="en-US" sz="4800" dirty="0">
                <a:latin typeface="Arial" charset="0"/>
              </a:rPr>
              <a:t>More Information</a:t>
            </a:r>
          </a:p>
        </p:txBody>
      </p:sp>
    </p:spTree>
    <p:extLst>
      <p:ext uri="{BB962C8B-B14F-4D97-AF65-F5344CB8AC3E}">
        <p14:creationId xmlns:p14="http://schemas.microsoft.com/office/powerpoint/2010/main" xmlns="" val="14655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I Know What My Child is Expected to </a:t>
            </a:r>
            <a:r>
              <a:rPr lang="en-US" dirty="0"/>
              <a:t>L</a:t>
            </a:r>
            <a:r>
              <a:rPr lang="en-US" dirty="0" smtClean="0"/>
              <a:t>earn This Year</a:t>
            </a:r>
            <a:endParaRPr lang="en-US" dirty="0"/>
          </a:p>
        </p:txBody>
      </p:sp>
      <p:sp>
        <p:nvSpPr>
          <p:cNvPr id="3" name="Content Placeholder 2"/>
          <p:cNvSpPr>
            <a:spLocks noGrp="1"/>
          </p:cNvSpPr>
          <p:nvPr>
            <p:ph idx="1"/>
          </p:nvPr>
        </p:nvSpPr>
        <p:spPr>
          <a:xfrm>
            <a:off x="103885" y="1600200"/>
            <a:ext cx="4827181" cy="4525963"/>
          </a:xfrm>
        </p:spPr>
        <p:txBody>
          <a:bodyPr/>
          <a:lstStyle/>
          <a:p>
            <a:pPr>
              <a:buFont typeface="Arial" panose="020B0604020202020204" pitchFamily="34" charset="0"/>
              <a:buChar char="•"/>
            </a:pPr>
            <a:r>
              <a:rPr lang="en-US" b="1" dirty="0" smtClean="0">
                <a:cs typeface="Arial" charset="0"/>
              </a:rPr>
              <a:t>The PTA developed grade-specific “Guides to Student Success” so you </a:t>
            </a:r>
            <a:r>
              <a:rPr lang="en-US" b="1" dirty="0">
                <a:cs typeface="Arial" charset="0"/>
              </a:rPr>
              <a:t>know the skills your child should master </a:t>
            </a:r>
            <a:r>
              <a:rPr lang="en-US" b="1" dirty="0" smtClean="0">
                <a:cs typeface="Arial" charset="0"/>
              </a:rPr>
              <a:t>and what he or she is expected to know every year:</a:t>
            </a:r>
          </a:p>
          <a:p>
            <a:pPr marL="0" indent="0"/>
            <a:endParaRPr lang="en-US" b="1" dirty="0" smtClean="0">
              <a:cs typeface="Arial" charset="0"/>
            </a:endParaRPr>
          </a:p>
          <a:p>
            <a:pPr marL="0" indent="0" algn="ctr"/>
            <a:r>
              <a:rPr lang="en-US" sz="2400" dirty="0" smtClean="0">
                <a:cs typeface="Arial" charset="0"/>
                <a:hlinkClick r:id="rId3"/>
              </a:rPr>
              <a:t>www.PTA.org/CommonCore</a:t>
            </a:r>
            <a:endParaRPr lang="en-US" sz="2400" dirty="0">
              <a:cs typeface="Arial" charset="0"/>
            </a:endParaRPr>
          </a:p>
          <a:p>
            <a:endParaRPr lang="en-US" dirty="0"/>
          </a:p>
        </p:txBody>
      </p:sp>
      <p:pic>
        <p:nvPicPr>
          <p:cNvPr id="6" name="Content Placeholder 5"/>
          <p:cNvPicPr>
            <a:picLocks noGrp="1" noChangeAspect="1"/>
          </p:cNvPicPr>
          <p:nvPr>
            <p:ph sz="quarter" idx="13"/>
          </p:nvPr>
        </p:nvPicPr>
        <p:blipFill>
          <a:blip r:embed="rId4">
            <a:extLst>
              <a:ext uri="{28A0092B-C50C-407E-A947-70E740481C1C}">
                <a14:useLocalDpi xmlns:a14="http://schemas.microsoft.com/office/drawing/2010/main" xmlns="" val="0"/>
              </a:ext>
            </a:extLst>
          </a:blip>
          <a:stretch>
            <a:fillRect/>
          </a:stretch>
        </p:blipFill>
        <p:spPr>
          <a:xfrm>
            <a:off x="4931066" y="1348828"/>
            <a:ext cx="4212934" cy="5452040"/>
          </a:xfrm>
        </p:spPr>
      </p:pic>
      <p:sp>
        <p:nvSpPr>
          <p:cNvPr id="5" name="Slide Number Placeholder 4"/>
          <p:cNvSpPr>
            <a:spLocks noGrp="1"/>
          </p:cNvSpPr>
          <p:nvPr>
            <p:ph type="sldNum" sz="quarter" idx="14"/>
          </p:nvPr>
        </p:nvSpPr>
        <p:spPr/>
        <p:txBody>
          <a:bodyPr/>
          <a:lstStyle/>
          <a:p>
            <a:pPr>
              <a:defRPr/>
            </a:pPr>
            <a:fld id="{AADD4DEF-937A-BF46-B0B5-BA6260D47A4B}" type="slidenum">
              <a:rPr lang="en-US" smtClean="0"/>
              <a:pPr>
                <a:defRPr/>
              </a:pPr>
              <a:t>17</a:t>
            </a:fld>
            <a:endParaRPr lang="en-US" dirty="0"/>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103885" y="5721350"/>
            <a:ext cx="1878013" cy="10001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537293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1"/>
          <p:cNvSpPr>
            <a:spLocks noGrp="1"/>
          </p:cNvSpPr>
          <p:nvPr>
            <p:ph type="title"/>
          </p:nvPr>
        </p:nvSpPr>
        <p:spPr>
          <a:xfrm>
            <a:off x="457200" y="125413"/>
            <a:ext cx="8162925" cy="1223962"/>
          </a:xfrm>
        </p:spPr>
        <p:txBody>
          <a:bodyPr/>
          <a:lstStyle/>
          <a:p>
            <a:pPr eaLnBrk="1" hangingPunct="1"/>
            <a:r>
              <a:rPr lang="en-US" dirty="0">
                <a:latin typeface="Arial" charset="0"/>
              </a:rPr>
              <a:t>Where Can I Find More Info?</a:t>
            </a:r>
          </a:p>
        </p:txBody>
      </p:sp>
      <p:sp>
        <p:nvSpPr>
          <p:cNvPr id="65538" name="Slide Number Placeholder 3"/>
          <p:cNvSpPr>
            <a:spLocks noGrp="1"/>
          </p:cNvSpPr>
          <p:nvPr>
            <p:ph type="sldNum" sz="quarter" idx="14"/>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309D764B-E32F-864C-9EFB-64BBFB8B6014}" type="slidenum">
              <a:rPr lang="en-US" sz="1200">
                <a:solidFill>
                  <a:srgbClr val="898989"/>
                </a:solidFill>
              </a:rPr>
              <a:pPr/>
              <a:t>18</a:t>
            </a:fld>
            <a:endParaRPr lang="en-US" sz="1200" dirty="0">
              <a:solidFill>
                <a:srgbClr val="898989"/>
              </a:solidFill>
            </a:endParaRPr>
          </a:p>
        </p:txBody>
      </p:sp>
      <p:graphicFrame>
        <p:nvGraphicFramePr>
          <p:cNvPr id="5" name="Diagram 4"/>
          <p:cNvGraphicFramePr/>
          <p:nvPr>
            <p:extLst>
              <p:ext uri="{D42A27DB-BD31-4B8C-83A1-F6EECF244321}">
                <p14:modId xmlns:p14="http://schemas.microsoft.com/office/powerpoint/2010/main" xmlns="" val="1930963128"/>
              </p:ext>
            </p:extLst>
          </p:nvPr>
        </p:nvGraphicFramePr>
        <p:xfrm>
          <a:off x="35170" y="1397000"/>
          <a:ext cx="9144000" cy="49593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3631117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Content Placeholder 2"/>
          <p:cNvSpPr>
            <a:spLocks noGrp="1"/>
          </p:cNvSpPr>
          <p:nvPr>
            <p:ph idx="1"/>
          </p:nvPr>
        </p:nvSpPr>
        <p:spPr>
          <a:xfrm>
            <a:off x="342900" y="1577975"/>
            <a:ext cx="8229600" cy="4525963"/>
          </a:xfrm>
        </p:spPr>
        <p:txBody>
          <a:bodyPr/>
          <a:lstStyle/>
          <a:p>
            <a:pPr marL="457200" lvl="1" indent="0" eaLnBrk="1" hangingPunct="1">
              <a:buFont typeface="Arial" charset="0"/>
              <a:buNone/>
            </a:pPr>
            <a:endParaRPr lang="en-US" altLang="ja-JP" sz="2000" dirty="0" smtClean="0">
              <a:latin typeface="Arial" charset="0"/>
            </a:endParaRPr>
          </a:p>
          <a:p>
            <a:pPr marL="457200" lvl="1" indent="0" eaLnBrk="1" hangingPunct="1">
              <a:buFont typeface="Arial" charset="0"/>
              <a:buNone/>
            </a:pPr>
            <a:endParaRPr lang="en-US" altLang="ja-JP" sz="2000" dirty="0" smtClean="0">
              <a:latin typeface="Arial" charset="0"/>
            </a:endParaRPr>
          </a:p>
          <a:p>
            <a:pPr marL="914400" lvl="1" indent="-457200" eaLnBrk="1" hangingPunct="1">
              <a:buFont typeface="+mj-lt"/>
              <a:buAutoNum type="arabicPeriod"/>
            </a:pPr>
            <a:r>
              <a:rPr lang="en-US" altLang="ja-JP" sz="2000" dirty="0" smtClean="0">
                <a:latin typeface="Arial" charset="0"/>
              </a:rPr>
              <a:t>What the new state tests mean for your child</a:t>
            </a:r>
            <a:endParaRPr lang="en-US" altLang="ja-JP" sz="2000" dirty="0">
              <a:latin typeface="Arial" charset="0"/>
            </a:endParaRPr>
          </a:p>
          <a:p>
            <a:pPr marL="914400" lvl="1" indent="-457200" eaLnBrk="1" hangingPunct="1">
              <a:lnSpc>
                <a:spcPct val="200000"/>
              </a:lnSpc>
              <a:buFont typeface="+mj-lt"/>
              <a:buAutoNum type="arabicPeriod"/>
            </a:pPr>
            <a:r>
              <a:rPr lang="en-US" sz="2000" dirty="0" smtClean="0">
                <a:latin typeface="Arial" charset="0"/>
              </a:rPr>
              <a:t>What was your child tested on last year</a:t>
            </a:r>
            <a:endParaRPr lang="en-US" sz="2000" dirty="0">
              <a:latin typeface="Arial" charset="0"/>
            </a:endParaRPr>
          </a:p>
          <a:p>
            <a:pPr marL="914400" lvl="1" indent="-457200" eaLnBrk="1" hangingPunct="1">
              <a:lnSpc>
                <a:spcPct val="200000"/>
              </a:lnSpc>
              <a:buFont typeface="+mj-lt"/>
              <a:buAutoNum type="arabicPeriod"/>
            </a:pPr>
            <a:r>
              <a:rPr lang="en-US" sz="2000" dirty="0" smtClean="0">
                <a:latin typeface="Arial" charset="0"/>
              </a:rPr>
              <a:t>How </a:t>
            </a:r>
            <a:r>
              <a:rPr lang="en-US" sz="2000" dirty="0">
                <a:latin typeface="Arial" charset="0"/>
              </a:rPr>
              <a:t>to </a:t>
            </a:r>
            <a:r>
              <a:rPr lang="en-US" sz="2000" dirty="0" smtClean="0">
                <a:latin typeface="Arial" charset="0"/>
              </a:rPr>
              <a:t>interpret test results</a:t>
            </a:r>
            <a:endParaRPr lang="en-US" sz="2000" dirty="0">
              <a:latin typeface="Arial" charset="0"/>
            </a:endParaRPr>
          </a:p>
          <a:p>
            <a:pPr marL="914400" lvl="1" indent="-457200" eaLnBrk="1" hangingPunct="1">
              <a:lnSpc>
                <a:spcPct val="200000"/>
              </a:lnSpc>
              <a:buFont typeface="+mj-lt"/>
              <a:buAutoNum type="arabicPeriod"/>
            </a:pPr>
            <a:r>
              <a:rPr lang="en-US" sz="2000" dirty="0" smtClean="0">
                <a:latin typeface="Arial" charset="0"/>
              </a:rPr>
              <a:t>Additional resources for parents</a:t>
            </a:r>
            <a:endParaRPr lang="en-US" sz="2000" dirty="0">
              <a:latin typeface="Arial" charset="0"/>
            </a:endParaRPr>
          </a:p>
        </p:txBody>
      </p:sp>
      <p:sp>
        <p:nvSpPr>
          <p:cNvPr id="12290" name="Slide Number Placeholder 3"/>
          <p:cNvSpPr>
            <a:spLocks noGrp="1"/>
          </p:cNvSpPr>
          <p:nvPr>
            <p:ph type="sldNum" sz="quarter" idx="14"/>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033C2194-9243-FE42-9C99-92E8C54A695D}" type="slidenum">
              <a:rPr lang="en-US" sz="1200">
                <a:solidFill>
                  <a:srgbClr val="898989"/>
                </a:solidFill>
              </a:rPr>
              <a:pPr/>
              <a:t>1</a:t>
            </a:fld>
            <a:endParaRPr lang="en-US" sz="1200" dirty="0">
              <a:solidFill>
                <a:srgbClr val="898989"/>
              </a:solidFill>
            </a:endParaRPr>
          </a:p>
        </p:txBody>
      </p:sp>
      <p:sp>
        <p:nvSpPr>
          <p:cNvPr id="12292" name="Title 1"/>
          <p:cNvSpPr>
            <a:spLocks noGrp="1"/>
          </p:cNvSpPr>
          <p:nvPr>
            <p:ph type="title"/>
          </p:nvPr>
        </p:nvSpPr>
        <p:spPr>
          <a:xfrm>
            <a:off x="457200" y="119063"/>
            <a:ext cx="8229600" cy="1230312"/>
          </a:xfrm>
        </p:spPr>
        <p:txBody>
          <a:bodyPr/>
          <a:lstStyle/>
          <a:p>
            <a:pPr eaLnBrk="1" hangingPunct="1"/>
            <a:r>
              <a:rPr lang="en-US" dirty="0">
                <a:latin typeface="Arial" charset="0"/>
              </a:rPr>
              <a:t>Overview of Discussion</a:t>
            </a:r>
          </a:p>
        </p:txBody>
      </p:sp>
      <p:pic>
        <p:nvPicPr>
          <p:cNvPr id="12293" name="Picture 6"/>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5992813" y="4672013"/>
            <a:ext cx="3151187" cy="21764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itle 1"/>
          <p:cNvSpPr>
            <a:spLocks noGrp="1"/>
          </p:cNvSpPr>
          <p:nvPr>
            <p:ph type="ctrTitle"/>
          </p:nvPr>
        </p:nvSpPr>
        <p:spPr>
          <a:xfrm>
            <a:off x="608013" y="528638"/>
            <a:ext cx="7850187" cy="3275012"/>
          </a:xfrm>
        </p:spPr>
        <p:txBody>
          <a:bodyPr>
            <a:normAutofit/>
          </a:bodyPr>
          <a:lstStyle/>
          <a:p>
            <a:pPr eaLnBrk="1" hangingPunct="1">
              <a:lnSpc>
                <a:spcPct val="150000"/>
              </a:lnSpc>
              <a:spcBef>
                <a:spcPts val="1200"/>
              </a:spcBef>
              <a:spcAft>
                <a:spcPts val="1800"/>
              </a:spcAft>
            </a:pPr>
            <a:r>
              <a:rPr lang="en-US" dirty="0">
                <a:latin typeface="Arial" charset="0"/>
              </a:rPr>
              <a:t/>
            </a:r>
            <a:br>
              <a:rPr lang="en-US" dirty="0">
                <a:latin typeface="Arial" charset="0"/>
              </a:rPr>
            </a:br>
            <a:r>
              <a:rPr lang="en-US" sz="4000" i="1" dirty="0" smtClean="0">
                <a:latin typeface="Arial" charset="0"/>
              </a:rPr>
              <a:t>Questions</a:t>
            </a:r>
            <a:r>
              <a:rPr lang="en-US" sz="4000" i="1" dirty="0">
                <a:latin typeface="Arial" charset="0"/>
              </a:rPr>
              <a:t>? </a:t>
            </a:r>
            <a:r>
              <a:rPr lang="en-US" dirty="0">
                <a:latin typeface="Arial" charset="0"/>
              </a:rPr>
              <a:t/>
            </a:r>
            <a:br>
              <a:rPr lang="en-US" dirty="0">
                <a:latin typeface="Arial" charset="0"/>
              </a:rPr>
            </a:br>
            <a:r>
              <a:rPr lang="en-US" dirty="0">
                <a:latin typeface="Arial" charset="0"/>
              </a:rPr>
              <a:t> </a:t>
            </a:r>
          </a:p>
        </p:txBody>
      </p:sp>
    </p:spTree>
    <p:extLst>
      <p:ext uri="{BB962C8B-B14F-4D97-AF65-F5344CB8AC3E}">
        <p14:creationId xmlns:p14="http://schemas.microsoft.com/office/powerpoint/2010/main" xmlns="" val="31387638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43166"/>
            <a:ext cx="8229600" cy="942810"/>
          </a:xfrm>
        </p:spPr>
        <p:txBody>
          <a:bodyPr/>
          <a:lstStyle/>
          <a:p>
            <a:r>
              <a:rPr lang="en-US" sz="4800" dirty="0" smtClean="0"/>
              <a:t>What the New </a:t>
            </a:r>
            <a:br>
              <a:rPr lang="en-US" sz="4800" dirty="0" smtClean="0"/>
            </a:br>
            <a:r>
              <a:rPr lang="en-US" sz="4800" dirty="0" smtClean="0"/>
              <a:t>State Tests Mean </a:t>
            </a:r>
            <a:br>
              <a:rPr lang="en-US" sz="4800" dirty="0" smtClean="0"/>
            </a:br>
            <a:r>
              <a:rPr lang="en-US" sz="4800" dirty="0" smtClean="0"/>
              <a:t>for Your Child</a:t>
            </a:r>
            <a:endParaRPr lang="en-US" sz="48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New Statewide Tests</a:t>
            </a:r>
            <a:endParaRPr lang="en-US" dirty="0"/>
          </a:p>
        </p:txBody>
      </p:sp>
      <p:sp>
        <p:nvSpPr>
          <p:cNvPr id="3" name="Content Placeholder 2"/>
          <p:cNvSpPr>
            <a:spLocks noGrp="1"/>
          </p:cNvSpPr>
          <p:nvPr>
            <p:ph idx="1"/>
          </p:nvPr>
        </p:nvSpPr>
        <p:spPr>
          <a:xfrm>
            <a:off x="457200" y="1623127"/>
            <a:ext cx="8229600" cy="4525963"/>
          </a:xfrm>
        </p:spPr>
        <p:txBody>
          <a:bodyPr/>
          <a:lstStyle/>
          <a:p>
            <a:pPr>
              <a:buFont typeface="Arial"/>
              <a:buChar char="•"/>
            </a:pPr>
            <a:endParaRPr lang="en-US" sz="1800" dirty="0" smtClean="0"/>
          </a:p>
          <a:p>
            <a:pPr>
              <a:buFont typeface="Arial"/>
              <a:buChar char="•"/>
            </a:pPr>
            <a:endParaRPr lang="en-US" sz="1800" dirty="0"/>
          </a:p>
          <a:p>
            <a:pPr>
              <a:buFont typeface="Arial"/>
              <a:buChar char="•"/>
            </a:pPr>
            <a:r>
              <a:rPr lang="en-US" sz="1800" dirty="0" smtClean="0"/>
              <a:t>New standards require new state tests that better measure these skills and allow students to show what they know and what they can do.</a:t>
            </a:r>
          </a:p>
          <a:p>
            <a:pPr marL="0" indent="0"/>
            <a:endParaRPr lang="en-US" sz="1800" dirty="0" smtClean="0"/>
          </a:p>
          <a:p>
            <a:pPr lvl="0">
              <a:buFont typeface="Arial" panose="020B0604020202020204" pitchFamily="34" charset="0"/>
              <a:buChar char="•"/>
            </a:pPr>
            <a:r>
              <a:rPr lang="en-US" sz="1800" dirty="0"/>
              <a:t>The PARCC tests replaced the previous tests in English and Math and are one of several measure of how well a student is progressing against the new standards.</a:t>
            </a:r>
          </a:p>
          <a:p>
            <a:r>
              <a:rPr lang="en-US" sz="1800" dirty="0" smtClean="0"/>
              <a:t> </a:t>
            </a:r>
          </a:p>
          <a:p>
            <a:pPr>
              <a:buFont typeface="Arial"/>
              <a:buChar char="•"/>
            </a:pPr>
            <a:r>
              <a:rPr lang="en-US" sz="1800" dirty="0"/>
              <a:t>Results from the tests can be used to let teachers know where students are doing well or where they </a:t>
            </a:r>
            <a:r>
              <a:rPr lang="en-US" sz="1800" dirty="0" smtClean="0"/>
              <a:t>need support.</a:t>
            </a:r>
            <a:endParaRPr lang="en-US" sz="1800" dirty="0"/>
          </a:p>
          <a:p>
            <a:pPr>
              <a:buFont typeface="Arial"/>
              <a:buChar char="•"/>
            </a:pPr>
            <a:endParaRPr lang="en-US" i="1" dirty="0" smtClean="0"/>
          </a:p>
          <a:p>
            <a:pPr marL="57150" indent="0"/>
            <a:endParaRPr lang="en-US" i="1" dirty="0" smtClean="0"/>
          </a:p>
          <a:p>
            <a:pPr marL="0" indent="0"/>
            <a:endParaRPr lang="en-US" dirty="0"/>
          </a:p>
          <a:p>
            <a:pPr>
              <a:buFont typeface="Arial"/>
              <a:buChar char="•"/>
            </a:pPr>
            <a:endParaRPr lang="en-US" dirty="0"/>
          </a:p>
        </p:txBody>
      </p:sp>
      <p:sp>
        <p:nvSpPr>
          <p:cNvPr id="4" name="Slide Number Placeholder 3"/>
          <p:cNvSpPr>
            <a:spLocks noGrp="1"/>
          </p:cNvSpPr>
          <p:nvPr>
            <p:ph type="sldNum" sz="quarter" idx="12"/>
          </p:nvPr>
        </p:nvSpPr>
        <p:spPr/>
        <p:txBody>
          <a:bodyPr/>
          <a:lstStyle/>
          <a:p>
            <a:pPr algn="ctr">
              <a:defRPr/>
            </a:pPr>
            <a:fld id="{99D1B6C5-1BCD-ED46-AEC5-61BE78B16B8A}" type="slidenum">
              <a:rPr lang="en-US" smtClean="0"/>
              <a:pPr algn="ctr">
                <a:defRPr/>
              </a:pPr>
              <a:t>3</a:t>
            </a:fld>
            <a:endParaRPr lang="en-US" dirty="0"/>
          </a:p>
        </p:txBody>
      </p:sp>
    </p:spTree>
    <p:extLst>
      <p:ext uri="{BB962C8B-B14F-4D97-AF65-F5344CB8AC3E}">
        <p14:creationId xmlns:p14="http://schemas.microsoft.com/office/powerpoint/2010/main" xmlns="" val="12065103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PARCC?</a:t>
            </a:r>
            <a:endParaRPr lang="en-US" dirty="0"/>
          </a:p>
        </p:txBody>
      </p:sp>
      <p:sp>
        <p:nvSpPr>
          <p:cNvPr id="3" name="Content Placeholder 2"/>
          <p:cNvSpPr>
            <a:spLocks noGrp="1"/>
          </p:cNvSpPr>
          <p:nvPr>
            <p:ph idx="1"/>
          </p:nvPr>
        </p:nvSpPr>
        <p:spPr>
          <a:xfrm>
            <a:off x="457200" y="1598689"/>
            <a:ext cx="8229600" cy="4525963"/>
          </a:xfrm>
        </p:spPr>
        <p:txBody>
          <a:bodyPr/>
          <a:lstStyle/>
          <a:p>
            <a:pPr marL="0" indent="0" algn="ctr"/>
            <a:r>
              <a:rPr lang="en-US" b="1" dirty="0" smtClean="0"/>
              <a:t>The Partnership for Assessment of Readiness for College and Careers</a:t>
            </a:r>
            <a:endParaRPr lang="en-US" dirty="0" smtClean="0"/>
          </a:p>
          <a:p>
            <a:pPr>
              <a:buFont typeface="Arial"/>
              <a:buChar char="•"/>
            </a:pPr>
            <a:r>
              <a:rPr lang="en-US" dirty="0" smtClean="0"/>
              <a:t>A group of states that have worked together to develop high quality tests in English and Math that are aligned to the new standards.</a:t>
            </a:r>
          </a:p>
          <a:p>
            <a:pPr>
              <a:buFont typeface="Arial"/>
              <a:buChar char="•"/>
            </a:pPr>
            <a:endParaRPr lang="en-US" dirty="0"/>
          </a:p>
          <a:p>
            <a:pPr>
              <a:buFont typeface="Arial"/>
              <a:buChar char="•"/>
            </a:pPr>
            <a:r>
              <a:rPr lang="en-US" dirty="0" smtClean="0"/>
              <a:t>Massachusetts joined PARCC to create a new test aligned to our standards. </a:t>
            </a:r>
            <a:r>
              <a:rPr lang="en-US" dirty="0"/>
              <a:t>Massachusetts state officials gave districts the opportunity to administer the PARCC test or the MCAS. </a:t>
            </a:r>
          </a:p>
          <a:p>
            <a:pPr marL="0" indent="0"/>
            <a:endParaRPr lang="en-US" dirty="0" smtClean="0"/>
          </a:p>
          <a:p>
            <a:pPr lvl="0">
              <a:buFont typeface="Arial"/>
              <a:buChar char="•"/>
            </a:pPr>
            <a:r>
              <a:rPr lang="en-US" dirty="0">
                <a:solidFill>
                  <a:prstClr val="black"/>
                </a:solidFill>
              </a:rPr>
              <a:t>Students in grades 3-8 will take the English Language Arts and Mathematics </a:t>
            </a:r>
            <a:r>
              <a:rPr lang="en-US" dirty="0" smtClean="0">
                <a:solidFill>
                  <a:prstClr val="black"/>
                </a:solidFill>
              </a:rPr>
              <a:t>tests</a:t>
            </a:r>
            <a:r>
              <a:rPr lang="en-US" dirty="0">
                <a:solidFill>
                  <a:prstClr val="black"/>
                </a:solidFill>
              </a:rPr>
              <a:t> </a:t>
            </a:r>
            <a:r>
              <a:rPr lang="en-US" dirty="0" smtClean="0">
                <a:solidFill>
                  <a:prstClr val="black"/>
                </a:solidFill>
              </a:rPr>
              <a:t>during a 30 day window. </a:t>
            </a:r>
            <a:endParaRPr lang="en-US" dirty="0">
              <a:solidFill>
                <a:prstClr val="black"/>
              </a:solidFill>
            </a:endParaRPr>
          </a:p>
          <a:p>
            <a:pPr eaLnBrk="1" fontAlgn="auto" hangingPunct="1">
              <a:spcBef>
                <a:spcPts val="1200"/>
              </a:spcBef>
              <a:spcAft>
                <a:spcPts val="0"/>
              </a:spcAft>
              <a:buFont typeface="Arial"/>
              <a:buChar char="•"/>
              <a:defRPr/>
            </a:pPr>
            <a:endParaRPr lang="en-US" sz="1200" dirty="0"/>
          </a:p>
          <a:p>
            <a:pPr>
              <a:buFont typeface="Arial"/>
              <a:buChar char="•"/>
            </a:pPr>
            <a:endParaRPr lang="en-US" dirty="0" smtClean="0"/>
          </a:p>
          <a:p>
            <a:pPr marL="0" indent="0"/>
            <a:endParaRPr lang="en-US" dirty="0" smtClean="0"/>
          </a:p>
          <a:p>
            <a:pPr marL="342900" lvl="1" indent="-342900">
              <a:buFont typeface="Arial"/>
              <a:buChar char="•"/>
            </a:pPr>
            <a:endParaRPr lang="en-US" sz="2000" dirty="0"/>
          </a:p>
          <a:p>
            <a:pPr marL="0" indent="0"/>
            <a:endParaRPr lang="en-US" dirty="0" smtClean="0"/>
          </a:p>
          <a:p>
            <a:pPr>
              <a:buFont typeface="Arial"/>
              <a:buChar char="•"/>
            </a:pPr>
            <a:endParaRPr lang="en-US" dirty="0"/>
          </a:p>
        </p:txBody>
      </p:sp>
      <p:sp>
        <p:nvSpPr>
          <p:cNvPr id="4" name="Slide Number Placeholder 3"/>
          <p:cNvSpPr>
            <a:spLocks noGrp="1"/>
          </p:cNvSpPr>
          <p:nvPr>
            <p:ph type="sldNum" sz="quarter" idx="12"/>
          </p:nvPr>
        </p:nvSpPr>
        <p:spPr/>
        <p:txBody>
          <a:bodyPr/>
          <a:lstStyle/>
          <a:p>
            <a:pPr>
              <a:defRPr/>
            </a:pPr>
            <a:fld id="{99D1B6C5-1BCD-ED46-AEC5-61BE78B16B8A}" type="slidenum">
              <a:rPr lang="en-US" smtClean="0"/>
              <a:pPr>
                <a:defRPr/>
              </a:pPr>
              <a:t>4</a:t>
            </a:fld>
            <a:endParaRPr lang="en-US" dirty="0"/>
          </a:p>
        </p:txBody>
      </p:sp>
    </p:spTree>
    <p:extLst>
      <p:ext uri="{BB962C8B-B14F-4D97-AF65-F5344CB8AC3E}">
        <p14:creationId xmlns:p14="http://schemas.microsoft.com/office/powerpoint/2010/main" xmlns="" val="8038226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a:xfrm>
            <a:off x="457200" y="2003425"/>
            <a:ext cx="8229600" cy="1109663"/>
          </a:xfrm>
        </p:spPr>
        <p:txBody>
          <a:bodyPr/>
          <a:lstStyle/>
          <a:p>
            <a:pPr eaLnBrk="1" hangingPunct="1"/>
            <a:r>
              <a:rPr lang="en-US" sz="4800" dirty="0"/>
              <a:t>What Was My Child Tested on </a:t>
            </a:r>
            <a:r>
              <a:rPr lang="en-US" sz="4800" dirty="0" smtClean="0"/>
              <a:t>Last </a:t>
            </a:r>
            <a:r>
              <a:rPr lang="en-US" sz="4800" dirty="0"/>
              <a:t>Year?</a:t>
            </a:r>
            <a:endParaRPr lang="en-US" sz="4800" dirty="0">
              <a:latin typeface="Arial" charset="0"/>
            </a:endParaRPr>
          </a:p>
        </p:txBody>
      </p:sp>
    </p:spTree>
    <p:extLst>
      <p:ext uri="{BB962C8B-B14F-4D97-AF65-F5344CB8AC3E}">
        <p14:creationId xmlns:p14="http://schemas.microsoft.com/office/powerpoint/2010/main" xmlns="" val="30753221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a:xfrm>
            <a:off x="457200" y="323850"/>
            <a:ext cx="8229600" cy="1025525"/>
          </a:xfrm>
        </p:spPr>
        <p:txBody>
          <a:bodyPr/>
          <a:lstStyle/>
          <a:p>
            <a:pPr eaLnBrk="1" hangingPunct="1"/>
            <a:r>
              <a:rPr lang="en-US" dirty="0">
                <a:latin typeface="Arial" charset="0"/>
              </a:rPr>
              <a:t>What’s Different About the Tests?</a:t>
            </a:r>
            <a:br>
              <a:rPr lang="en-US" dirty="0">
                <a:latin typeface="Arial" charset="0"/>
              </a:rPr>
            </a:br>
            <a:endParaRPr lang="en-US" dirty="0">
              <a:latin typeface="Arial" charset="0"/>
            </a:endParaRPr>
          </a:p>
        </p:txBody>
      </p:sp>
      <p:sp>
        <p:nvSpPr>
          <p:cNvPr id="32770" name="Content Placeholder 2"/>
          <p:cNvSpPr>
            <a:spLocks noGrp="1"/>
          </p:cNvSpPr>
          <p:nvPr>
            <p:ph idx="1"/>
          </p:nvPr>
        </p:nvSpPr>
        <p:spPr>
          <a:xfrm>
            <a:off x="0" y="1438275"/>
            <a:ext cx="8924925" cy="4829175"/>
          </a:xfrm>
        </p:spPr>
        <p:txBody>
          <a:bodyPr/>
          <a:lstStyle/>
          <a:p>
            <a:pPr marL="0" indent="0" eaLnBrk="1" hangingPunct="1"/>
            <a:r>
              <a:rPr lang="en-US" sz="2400" b="1" dirty="0">
                <a:latin typeface="Arial" charset="0"/>
              </a:rPr>
              <a:t>	</a:t>
            </a:r>
            <a:r>
              <a:rPr lang="en-US" sz="2400" b="1" dirty="0" smtClean="0">
                <a:latin typeface="Arial" charset="0"/>
              </a:rPr>
              <a:t>The </a:t>
            </a:r>
            <a:r>
              <a:rPr lang="en-US" sz="2400" b="1" dirty="0">
                <a:latin typeface="Arial" charset="0"/>
              </a:rPr>
              <a:t>new </a:t>
            </a:r>
            <a:r>
              <a:rPr lang="en-US" sz="2400" b="1" dirty="0" smtClean="0">
                <a:latin typeface="Arial" charset="0"/>
              </a:rPr>
              <a:t>tests go </a:t>
            </a:r>
            <a:r>
              <a:rPr lang="en-US" sz="2400" b="1" dirty="0">
                <a:latin typeface="Arial" charset="0"/>
              </a:rPr>
              <a:t>beyond the </a:t>
            </a:r>
            <a:r>
              <a:rPr lang="ja-JP" altLang="en-US" sz="2400" b="1" dirty="0" smtClean="0">
                <a:latin typeface="Arial" charset="0"/>
              </a:rPr>
              <a:t>“</a:t>
            </a:r>
            <a:r>
              <a:rPr lang="en-US" altLang="ja-JP" sz="2400" b="1" dirty="0">
                <a:latin typeface="Arial" charset="0"/>
              </a:rPr>
              <a:t>bubble </a:t>
            </a:r>
            <a:r>
              <a:rPr lang="en-US" altLang="ja-JP" sz="2400" b="1" dirty="0" smtClean="0">
                <a:latin typeface="Arial" charset="0"/>
              </a:rPr>
              <a:t>test.</a:t>
            </a:r>
            <a:r>
              <a:rPr lang="ja-JP" altLang="en-US" sz="2400" b="1" dirty="0" smtClean="0">
                <a:latin typeface="Arial" charset="0"/>
              </a:rPr>
              <a:t>”</a:t>
            </a:r>
            <a:r>
              <a:rPr lang="en-US" altLang="ja-JP" sz="2400" b="1" dirty="0" smtClean="0">
                <a:latin typeface="Arial" charset="0"/>
              </a:rPr>
              <a:t> 	</a:t>
            </a:r>
          </a:p>
          <a:p>
            <a:pPr marL="523875" lvl="1" indent="0" eaLnBrk="1" hangingPunct="1">
              <a:spcBef>
                <a:spcPts val="1000"/>
              </a:spcBef>
              <a:buNone/>
            </a:pPr>
            <a:r>
              <a:rPr lang="en-US" sz="2000" b="1" dirty="0">
                <a:solidFill>
                  <a:prstClr val="black"/>
                </a:solidFill>
                <a:latin typeface="Arial" charset="0"/>
              </a:rPr>
              <a:t>Students show their work through:</a:t>
            </a:r>
          </a:p>
          <a:p>
            <a:pPr marL="809625" lvl="1" eaLnBrk="1" hangingPunct="1">
              <a:spcBef>
                <a:spcPts val="1200"/>
              </a:spcBef>
              <a:buFont typeface="Arial" charset="0"/>
              <a:buChar char="•"/>
            </a:pPr>
            <a:r>
              <a:rPr lang="en-US" dirty="0">
                <a:solidFill>
                  <a:prstClr val="black"/>
                </a:solidFill>
                <a:latin typeface="+mj-lt"/>
              </a:rPr>
              <a:t>E</a:t>
            </a:r>
            <a:r>
              <a:rPr lang="en-US" dirty="0" smtClean="0">
                <a:solidFill>
                  <a:prstClr val="black"/>
                </a:solidFill>
                <a:latin typeface="+mj-lt"/>
              </a:rPr>
              <a:t>xtended writing </a:t>
            </a:r>
            <a:r>
              <a:rPr lang="en-US" dirty="0">
                <a:solidFill>
                  <a:prstClr val="black"/>
                </a:solidFill>
                <a:latin typeface="+mj-lt"/>
              </a:rPr>
              <a:t>and multi-step questions which require students to </a:t>
            </a:r>
            <a:r>
              <a:rPr lang="en-US" i="1" dirty="0">
                <a:solidFill>
                  <a:prstClr val="black"/>
                </a:solidFill>
                <a:latin typeface="+mj-lt"/>
              </a:rPr>
              <a:t>apply</a:t>
            </a:r>
            <a:r>
              <a:rPr lang="en-US" dirty="0">
                <a:solidFill>
                  <a:prstClr val="black"/>
                </a:solidFill>
                <a:latin typeface="+mj-lt"/>
              </a:rPr>
              <a:t> the skills they have learned</a:t>
            </a:r>
            <a:r>
              <a:rPr lang="en-US" dirty="0" smtClean="0">
                <a:solidFill>
                  <a:prstClr val="black"/>
                </a:solidFill>
                <a:latin typeface="+mj-lt"/>
              </a:rPr>
              <a:t>.</a:t>
            </a:r>
          </a:p>
          <a:p>
            <a:pPr marL="809625" lvl="1" eaLnBrk="1" hangingPunct="1">
              <a:spcBef>
                <a:spcPts val="1200"/>
              </a:spcBef>
              <a:buFont typeface="Arial" charset="0"/>
              <a:buChar char="•"/>
            </a:pPr>
            <a:r>
              <a:rPr lang="en-US" b="1" dirty="0">
                <a:latin typeface="+mj-lt"/>
              </a:rPr>
              <a:t>They are tests worth taking. Students spend time reading complex text, writing well-organized responses and solving real world problems. </a:t>
            </a:r>
            <a:endParaRPr lang="en-US" dirty="0">
              <a:latin typeface="+mj-lt"/>
            </a:endParaRPr>
          </a:p>
          <a:p>
            <a:pPr marL="809625" lvl="1" eaLnBrk="1" hangingPunct="1">
              <a:spcBef>
                <a:spcPts val="1200"/>
              </a:spcBef>
              <a:buFont typeface="Arial" charset="0"/>
              <a:buChar char="•"/>
            </a:pPr>
            <a:endParaRPr lang="en-US" dirty="0" smtClean="0">
              <a:solidFill>
                <a:prstClr val="black"/>
              </a:solidFill>
              <a:latin typeface="Arial" charset="0"/>
            </a:endParaRPr>
          </a:p>
          <a:p>
            <a:pPr marL="400050" lvl="1" indent="0" eaLnBrk="1" hangingPunct="1">
              <a:buNone/>
            </a:pPr>
            <a:r>
              <a:rPr lang="en-US" altLang="ja-JP" sz="2200" b="1" dirty="0" smtClean="0">
                <a:latin typeface="Arial" charset="0"/>
              </a:rPr>
              <a:t>	</a:t>
            </a:r>
            <a:r>
              <a:rPr lang="en-US" altLang="ja-JP" sz="2200" b="1" dirty="0">
                <a:latin typeface="Arial" charset="0"/>
              </a:rPr>
              <a:t> </a:t>
            </a:r>
            <a:r>
              <a:rPr lang="en-US" altLang="ja-JP" sz="2000" b="1" dirty="0" smtClean="0">
                <a:latin typeface="Arial" charset="0"/>
              </a:rPr>
              <a:t>They measure: </a:t>
            </a:r>
          </a:p>
          <a:p>
            <a:pPr marL="1085850" lvl="2" eaLnBrk="1" hangingPunct="1">
              <a:buFont typeface="Arial" panose="020B0604020202020204" pitchFamily="34" charset="0"/>
              <a:buChar char="•"/>
            </a:pPr>
            <a:r>
              <a:rPr lang="en-US" sz="1800" dirty="0" smtClean="0">
                <a:latin typeface="Arial" charset="0"/>
              </a:rPr>
              <a:t>Problem-solving</a:t>
            </a:r>
          </a:p>
          <a:p>
            <a:pPr marL="1085850" lvl="2" eaLnBrk="1" hangingPunct="1">
              <a:buFont typeface="Arial" panose="020B0604020202020204" pitchFamily="34" charset="0"/>
              <a:buChar char="•"/>
            </a:pPr>
            <a:r>
              <a:rPr lang="en-US" sz="1800" dirty="0" smtClean="0">
                <a:latin typeface="Arial" charset="0"/>
              </a:rPr>
              <a:t>Writing</a:t>
            </a:r>
            <a:endParaRPr lang="en-US" sz="1800" dirty="0">
              <a:latin typeface="Arial" charset="0"/>
            </a:endParaRPr>
          </a:p>
          <a:p>
            <a:pPr marL="1085850" lvl="2" eaLnBrk="1" hangingPunct="1">
              <a:buFont typeface="Arial" panose="020B0604020202020204" pitchFamily="34" charset="0"/>
              <a:buChar char="•"/>
            </a:pPr>
            <a:r>
              <a:rPr lang="en-US" sz="1800" dirty="0" smtClean="0">
                <a:latin typeface="Arial" charset="0"/>
              </a:rPr>
              <a:t>Critical thinking</a:t>
            </a:r>
          </a:p>
          <a:p>
            <a:pPr marL="1085850" lvl="2" eaLnBrk="1" hangingPunct="1">
              <a:buFont typeface="Arial" panose="020B0604020202020204" pitchFamily="34" charset="0"/>
              <a:buChar char="•"/>
            </a:pPr>
            <a:r>
              <a:rPr lang="en-US" sz="1800" dirty="0" smtClean="0">
                <a:latin typeface="Arial" charset="0"/>
              </a:rPr>
              <a:t>Reading Comprehension</a:t>
            </a:r>
          </a:p>
          <a:p>
            <a:pPr marL="523875" lvl="1" indent="0" eaLnBrk="1" hangingPunct="1">
              <a:spcBef>
                <a:spcPts val="1200"/>
              </a:spcBef>
              <a:buNone/>
            </a:pPr>
            <a:endParaRPr lang="en-US" dirty="0">
              <a:latin typeface="Arial" charset="0"/>
            </a:endParaRPr>
          </a:p>
          <a:p>
            <a:pPr marL="809625" lvl="1" eaLnBrk="1" hangingPunct="1">
              <a:spcBef>
                <a:spcPts val="1200"/>
              </a:spcBef>
              <a:buFont typeface="Arial" charset="0"/>
              <a:buNone/>
            </a:pPr>
            <a:endParaRPr lang="en-US" dirty="0">
              <a:latin typeface="Arial" charset="0"/>
            </a:endParaRPr>
          </a:p>
          <a:p>
            <a:pPr marL="809625" lvl="1" eaLnBrk="1" hangingPunct="1">
              <a:spcBef>
                <a:spcPts val="1200"/>
              </a:spcBef>
              <a:buFont typeface="Arial" charset="0"/>
              <a:buChar char="•"/>
            </a:pPr>
            <a:endParaRPr lang="en-US" dirty="0">
              <a:latin typeface="Arial" charset="0"/>
            </a:endParaRPr>
          </a:p>
          <a:p>
            <a:pPr marL="809625" lvl="1" eaLnBrk="1" hangingPunct="1">
              <a:buFont typeface="Arial" charset="0"/>
              <a:buChar char="•"/>
            </a:pPr>
            <a:endParaRPr lang="en-US" dirty="0">
              <a:latin typeface="Arial" charset="0"/>
            </a:endParaRPr>
          </a:p>
          <a:p>
            <a:pPr marL="809625" lvl="1" eaLnBrk="1" hangingPunct="1">
              <a:buFont typeface="Arial" charset="0"/>
              <a:buChar char="•"/>
            </a:pPr>
            <a:endParaRPr lang="en-US" dirty="0">
              <a:latin typeface="Arial" charset="0"/>
            </a:endParaRPr>
          </a:p>
          <a:p>
            <a:pPr marL="809625" lvl="1" eaLnBrk="1" hangingPunct="1">
              <a:buFont typeface="Arial" charset="0"/>
              <a:buChar char="•"/>
            </a:pPr>
            <a:endParaRPr lang="en-US" dirty="0">
              <a:latin typeface="Arial" charset="0"/>
            </a:endParaRPr>
          </a:p>
          <a:p>
            <a:pPr marL="809625" lvl="1" eaLnBrk="1" hangingPunct="1">
              <a:buFont typeface="Arial" charset="0"/>
              <a:buChar char="•"/>
            </a:pPr>
            <a:endParaRPr lang="en-US" dirty="0">
              <a:latin typeface="Arial" charset="0"/>
            </a:endParaRPr>
          </a:p>
        </p:txBody>
      </p:sp>
      <p:sp>
        <p:nvSpPr>
          <p:cNvPr id="32771" name="Slide Number Placeholder 4"/>
          <p:cNvSpPr>
            <a:spLocks noGrp="1"/>
          </p:cNvSpPr>
          <p:nvPr>
            <p:ph type="sldNum" sz="quarter" idx="14"/>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CDD3EFB-6320-C248-B452-0B6429E9787A}" type="slidenum">
              <a:rPr lang="en-US" sz="1200">
                <a:solidFill>
                  <a:srgbClr val="898989"/>
                </a:solidFill>
              </a:rPr>
              <a:pPr/>
              <a:t>6</a:t>
            </a:fld>
            <a:endParaRPr lang="en-US" sz="1200" dirty="0">
              <a:solidFill>
                <a:srgbClr val="898989"/>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5025549" y="3950943"/>
            <a:ext cx="2950120" cy="220974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xmlns="" val="36988575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a:xfrm>
            <a:off x="457200" y="190500"/>
            <a:ext cx="8229600" cy="1023938"/>
          </a:xfrm>
        </p:spPr>
        <p:txBody>
          <a:bodyPr/>
          <a:lstStyle/>
          <a:p>
            <a:pPr eaLnBrk="1" hangingPunct="1"/>
            <a:r>
              <a:rPr lang="en-US" dirty="0" smtClean="0">
                <a:latin typeface="Arial" charset="0"/>
              </a:rPr>
              <a:t>What Were Students Tested on in English?</a:t>
            </a:r>
            <a:endParaRPr lang="en-US" dirty="0">
              <a:latin typeface="Arial" charset="0"/>
            </a:endParaRPr>
          </a:p>
        </p:txBody>
      </p:sp>
      <p:sp>
        <p:nvSpPr>
          <p:cNvPr id="26626" name="Slide Number Placeholder 4"/>
          <p:cNvSpPr>
            <a:spLocks noGrp="1"/>
          </p:cNvSpPr>
          <p:nvPr>
            <p:ph type="sldNum" sz="quarter" idx="14"/>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21D98C6-4915-8548-98C1-94D16E78ECBC}" type="slidenum">
              <a:rPr lang="en-US" sz="1200">
                <a:solidFill>
                  <a:srgbClr val="898989"/>
                </a:solidFill>
              </a:rPr>
              <a:pPr/>
              <a:t>7</a:t>
            </a:fld>
            <a:endParaRPr lang="en-US" sz="1200" dirty="0">
              <a:solidFill>
                <a:srgbClr val="898989"/>
              </a:solidFill>
            </a:endParaRPr>
          </a:p>
        </p:txBody>
      </p:sp>
      <p:sp>
        <p:nvSpPr>
          <p:cNvPr id="2" name="Rectangle 1"/>
          <p:cNvSpPr/>
          <p:nvPr/>
        </p:nvSpPr>
        <p:spPr>
          <a:xfrm>
            <a:off x="208343" y="1436999"/>
            <a:ext cx="8657863" cy="4919351"/>
          </a:xfrm>
          <a:prstGeom prst="rect">
            <a:avLst/>
          </a:prstGeom>
        </p:spPr>
        <p:txBody>
          <a:bodyPr/>
          <a:lstStyle/>
          <a:p>
            <a:pPr marL="514350" lvl="1" indent="-285750">
              <a:spcAft>
                <a:spcPts val="1200"/>
              </a:spcAft>
              <a:buFont typeface="Arial" panose="020B0604020202020204" pitchFamily="34" charset="0"/>
              <a:buChar char="•"/>
            </a:pPr>
            <a:r>
              <a:rPr lang="en-US" sz="2400" dirty="0" smtClean="0">
                <a:latin typeface="Arial" pitchFamily="34" charset="0"/>
                <a:cs typeface="Arial" pitchFamily="34" charset="0"/>
              </a:rPr>
              <a:t>Could students </a:t>
            </a:r>
            <a:r>
              <a:rPr lang="en-US" sz="2400" b="1" dirty="0" smtClean="0">
                <a:latin typeface="Arial" pitchFamily="34" charset="0"/>
                <a:cs typeface="Arial" pitchFamily="34" charset="0"/>
              </a:rPr>
              <a:t>read</a:t>
            </a:r>
            <a:r>
              <a:rPr lang="en-US" sz="2400" dirty="0" smtClean="0">
                <a:latin typeface="Arial" pitchFamily="34" charset="0"/>
                <a:cs typeface="Arial" pitchFamily="34" charset="0"/>
              </a:rPr>
              <a:t> closely to comprehend a range of complex literary and informational texts?</a:t>
            </a:r>
          </a:p>
          <a:p>
            <a:pPr marL="514350" lvl="1" indent="-285750">
              <a:spcAft>
                <a:spcPts val="1200"/>
              </a:spcAft>
              <a:buFont typeface="Arial" panose="020B0604020202020204" pitchFamily="34" charset="0"/>
              <a:buChar char="•"/>
            </a:pPr>
            <a:endParaRPr lang="en-US" sz="2400" dirty="0" smtClean="0">
              <a:latin typeface="Arial" pitchFamily="34" charset="0"/>
              <a:cs typeface="Arial" pitchFamily="34" charset="0"/>
            </a:endParaRPr>
          </a:p>
          <a:p>
            <a:pPr marL="514350" lvl="1" indent="-285750">
              <a:spcAft>
                <a:spcPts val="1200"/>
              </a:spcAft>
              <a:buFont typeface="Arial" panose="020B0604020202020204" pitchFamily="34" charset="0"/>
              <a:buChar char="•"/>
            </a:pPr>
            <a:r>
              <a:rPr lang="en-US" sz="2400" dirty="0" smtClean="0">
                <a:latin typeface="Arial" pitchFamily="34" charset="0"/>
                <a:cs typeface="Arial" pitchFamily="34" charset="0"/>
              </a:rPr>
              <a:t>Could </a:t>
            </a:r>
            <a:r>
              <a:rPr lang="en-US" sz="2400" dirty="0">
                <a:latin typeface="Arial" pitchFamily="34" charset="0"/>
                <a:cs typeface="Arial" pitchFamily="34" charset="0"/>
              </a:rPr>
              <a:t>students </a:t>
            </a:r>
            <a:r>
              <a:rPr lang="en-US" sz="2400" b="1" dirty="0" smtClean="0">
                <a:latin typeface="Arial" pitchFamily="34" charset="0"/>
                <a:cs typeface="Arial" pitchFamily="34" charset="0"/>
              </a:rPr>
              <a:t>write effectively </a:t>
            </a:r>
            <a:r>
              <a:rPr lang="en-US" sz="2400" dirty="0" smtClean="0">
                <a:latin typeface="Arial" pitchFamily="34" charset="0"/>
                <a:cs typeface="Arial" pitchFamily="34" charset="0"/>
              </a:rPr>
              <a:t>for a range of purposes and audiences?</a:t>
            </a:r>
          </a:p>
          <a:p>
            <a:pPr marL="228600" lvl="1">
              <a:spcAft>
                <a:spcPts val="1200"/>
              </a:spcAft>
            </a:pPr>
            <a:endParaRPr lang="en-US" sz="2400" dirty="0"/>
          </a:p>
          <a:p>
            <a:pPr marL="514350" lvl="1" indent="-285750">
              <a:spcAft>
                <a:spcPts val="1200"/>
              </a:spcAft>
              <a:buFont typeface="Arial" panose="020B0604020202020204" pitchFamily="34" charset="0"/>
              <a:buChar char="•"/>
            </a:pPr>
            <a:r>
              <a:rPr lang="en-US" sz="2400" dirty="0">
                <a:latin typeface="Arial" pitchFamily="34" charset="0"/>
                <a:cs typeface="Arial" pitchFamily="34" charset="0"/>
              </a:rPr>
              <a:t>Could students </a:t>
            </a:r>
            <a:r>
              <a:rPr lang="en-US" sz="2400" b="1" dirty="0" smtClean="0">
                <a:latin typeface="Arial" pitchFamily="34" charset="0"/>
                <a:cs typeface="Arial" pitchFamily="34" charset="0"/>
              </a:rPr>
              <a:t>listen</a:t>
            </a:r>
            <a:r>
              <a:rPr lang="en-US" sz="2400" dirty="0" smtClean="0">
                <a:latin typeface="Arial" pitchFamily="34" charset="0"/>
                <a:cs typeface="Arial" pitchFamily="34" charset="0"/>
              </a:rPr>
              <a:t> </a:t>
            </a:r>
            <a:r>
              <a:rPr lang="en-US" sz="2400" b="1" dirty="0" smtClean="0">
                <a:latin typeface="Arial" pitchFamily="34" charset="0"/>
                <a:cs typeface="Arial" pitchFamily="34" charset="0"/>
              </a:rPr>
              <a:t>effectively</a:t>
            </a:r>
            <a:r>
              <a:rPr lang="en-US" sz="2400" dirty="0" smtClean="0">
                <a:latin typeface="Arial" pitchFamily="34" charset="0"/>
                <a:cs typeface="Arial" pitchFamily="34" charset="0"/>
              </a:rPr>
              <a:t> for a range of purposes?	</a:t>
            </a:r>
            <a:endParaRPr lang="en-US" sz="2400" dirty="0" smtClean="0"/>
          </a:p>
          <a:p>
            <a:pPr marL="514350" lvl="1" indent="-285750">
              <a:spcAft>
                <a:spcPts val="1200"/>
              </a:spcAft>
              <a:buFont typeface="Arial" panose="020B0604020202020204" pitchFamily="34" charset="0"/>
              <a:buChar char="•"/>
            </a:pPr>
            <a:r>
              <a:rPr lang="en-US" sz="2400" dirty="0" smtClean="0">
                <a:latin typeface="Arial" pitchFamily="34" charset="0"/>
                <a:cs typeface="Arial" pitchFamily="34" charset="0"/>
              </a:rPr>
              <a:t>Could students use </a:t>
            </a:r>
            <a:r>
              <a:rPr lang="en-US" sz="2400" b="1" dirty="0" smtClean="0">
                <a:latin typeface="Arial" pitchFamily="34" charset="0"/>
                <a:cs typeface="Arial" pitchFamily="34" charset="0"/>
              </a:rPr>
              <a:t>research skills</a:t>
            </a:r>
            <a:r>
              <a:rPr lang="en-US" sz="2400" dirty="0" smtClean="0">
                <a:latin typeface="Arial" pitchFamily="34" charset="0"/>
                <a:cs typeface="Arial" pitchFamily="34" charset="0"/>
              </a:rPr>
              <a:t> to investigate topics, analyze, and present information?</a:t>
            </a:r>
            <a:endParaRPr lang="en-US" sz="2400" dirty="0"/>
          </a:p>
        </p:txBody>
      </p:sp>
    </p:spTree>
    <p:extLst>
      <p:ext uri="{BB962C8B-B14F-4D97-AF65-F5344CB8AC3E}">
        <p14:creationId xmlns:p14="http://schemas.microsoft.com/office/powerpoint/2010/main" xmlns="" val="15207779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sz="quarter" idx="13"/>
          </p:nvPr>
        </p:nvSpPr>
        <p:spPr>
          <a:xfrm>
            <a:off x="2609850" y="219075"/>
            <a:ext cx="3924300" cy="336550"/>
          </a:xfrm>
        </p:spPr>
        <p:txBody>
          <a:bodyPr rtlCol="0">
            <a:normAutofit/>
          </a:bodyPr>
          <a:lstStyle/>
          <a:p>
            <a:pPr marL="0" indent="0" eaLnBrk="1" fontAlgn="auto" hangingPunct="1">
              <a:spcAft>
                <a:spcPts val="0"/>
              </a:spcAft>
              <a:buFont typeface="Arial"/>
              <a:buNone/>
              <a:defRPr/>
            </a:pPr>
            <a:endParaRPr lang="en-US" dirty="0">
              <a:ea typeface="+mn-ea"/>
              <a:cs typeface="+mn-cs"/>
            </a:endParaRPr>
          </a:p>
          <a:p>
            <a:pPr marL="0" indent="0" eaLnBrk="1" fontAlgn="auto" hangingPunct="1">
              <a:spcAft>
                <a:spcPts val="0"/>
              </a:spcAft>
              <a:buFont typeface="Arial"/>
              <a:buNone/>
              <a:defRPr/>
            </a:pPr>
            <a:endParaRPr lang="en-US" dirty="0">
              <a:ea typeface="+mn-ea"/>
              <a:cs typeface="+mn-cs"/>
            </a:endParaRPr>
          </a:p>
        </p:txBody>
      </p:sp>
      <p:sp>
        <p:nvSpPr>
          <p:cNvPr id="47106" name="Slide Number Placeholder 13"/>
          <p:cNvSpPr>
            <a:spLocks noGrp="1"/>
          </p:cNvSpPr>
          <p:nvPr>
            <p:ph type="sldNum" sz="quarter" idx="14"/>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2B35FE25-4A2A-DD49-A7E5-828BAE8059DA}" type="slidenum">
              <a:rPr lang="en-US" sz="1200">
                <a:solidFill>
                  <a:srgbClr val="898989"/>
                </a:solidFill>
              </a:rPr>
              <a:pPr/>
              <a:t>8</a:t>
            </a:fld>
            <a:endParaRPr lang="en-US" sz="1200" dirty="0">
              <a:solidFill>
                <a:srgbClr val="898989"/>
              </a:solidFill>
            </a:endParaRPr>
          </a:p>
        </p:txBody>
      </p:sp>
      <p:sp>
        <p:nvSpPr>
          <p:cNvPr id="47107" name="Content Placeholder 4"/>
          <p:cNvSpPr txBox="1">
            <a:spLocks/>
          </p:cNvSpPr>
          <p:nvPr/>
        </p:nvSpPr>
        <p:spPr bwMode="auto">
          <a:xfrm>
            <a:off x="449263" y="1474788"/>
            <a:ext cx="8431212" cy="4465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1" hangingPunct="1">
              <a:spcBef>
                <a:spcPct val="20000"/>
              </a:spcBef>
              <a:buFont typeface="Arial" charset="0"/>
              <a:buNone/>
            </a:pPr>
            <a:r>
              <a:rPr lang="en-US" b="1" dirty="0">
                <a:solidFill>
                  <a:srgbClr val="0D0D0D"/>
                </a:solidFill>
              </a:rPr>
              <a:t>New </a:t>
            </a:r>
            <a:r>
              <a:rPr lang="en-US" b="1" dirty="0" smtClean="0">
                <a:solidFill>
                  <a:srgbClr val="0D0D0D"/>
                </a:solidFill>
              </a:rPr>
              <a:t>Massachusetts State Test </a:t>
            </a:r>
            <a:r>
              <a:rPr lang="en-US" b="1" dirty="0">
                <a:solidFill>
                  <a:srgbClr val="0D0D0D"/>
                </a:solidFill>
              </a:rPr>
              <a:t>Example: </a:t>
            </a:r>
            <a:endParaRPr lang="en-US" sz="2000" b="1" dirty="0">
              <a:solidFill>
                <a:srgbClr val="0D0D0D"/>
              </a:solidFill>
            </a:endParaRPr>
          </a:p>
          <a:p>
            <a:pPr defTabSz="914400" eaLnBrk="1" hangingPunct="1">
              <a:spcBef>
                <a:spcPct val="20000"/>
              </a:spcBef>
              <a:buFont typeface="Arial" charset="0"/>
              <a:buNone/>
            </a:pPr>
            <a:endParaRPr lang="en-US" sz="1200" dirty="0"/>
          </a:p>
          <a:p>
            <a:pPr defTabSz="914400" eaLnBrk="1" hangingPunct="1">
              <a:spcBef>
                <a:spcPct val="20000"/>
              </a:spcBef>
              <a:buFont typeface="Arial" charset="0"/>
              <a:buNone/>
            </a:pPr>
            <a:r>
              <a:rPr lang="en-US" sz="1800" dirty="0"/>
              <a:t>You have read two texts about famous people in American history who solved a problem by working to make a change.</a:t>
            </a:r>
          </a:p>
          <a:p>
            <a:pPr defTabSz="914400" eaLnBrk="1" hangingPunct="1">
              <a:spcBef>
                <a:spcPct val="20000"/>
              </a:spcBef>
              <a:buFont typeface="Arial" charset="0"/>
              <a:buNone/>
            </a:pPr>
            <a:endParaRPr lang="en-US" sz="1200" dirty="0"/>
          </a:p>
          <a:p>
            <a:pPr defTabSz="914400" eaLnBrk="1" hangingPunct="1">
              <a:spcBef>
                <a:spcPct val="20000"/>
              </a:spcBef>
              <a:buFont typeface="Arial" charset="0"/>
              <a:buChar char="•"/>
            </a:pPr>
            <a:r>
              <a:rPr lang="en-US" sz="1800" dirty="0"/>
              <a:t>Write an article for your school newspaper describing how Eliza and Carver faced challenges to change something in America.</a:t>
            </a:r>
          </a:p>
          <a:p>
            <a:pPr defTabSz="914400" eaLnBrk="1" hangingPunct="1">
              <a:spcBef>
                <a:spcPct val="20000"/>
              </a:spcBef>
              <a:buFont typeface="Arial" charset="0"/>
              <a:buChar char="•"/>
            </a:pPr>
            <a:endParaRPr lang="en-US" sz="1200" dirty="0"/>
          </a:p>
          <a:p>
            <a:pPr defTabSz="914400" eaLnBrk="1" hangingPunct="1">
              <a:spcBef>
                <a:spcPct val="20000"/>
              </a:spcBef>
              <a:buFont typeface="Arial" charset="0"/>
              <a:buChar char="•"/>
            </a:pPr>
            <a:r>
              <a:rPr lang="en-US" sz="1800" dirty="0"/>
              <a:t>In your article, be sure to describe in detail why some solutions they tried worked and others did not work.</a:t>
            </a:r>
          </a:p>
          <a:p>
            <a:pPr defTabSz="914400" eaLnBrk="1" hangingPunct="1">
              <a:spcBef>
                <a:spcPct val="20000"/>
              </a:spcBef>
              <a:buFont typeface="Arial" charset="0"/>
              <a:buChar char="•"/>
            </a:pPr>
            <a:endParaRPr lang="en-US" sz="1200" dirty="0"/>
          </a:p>
          <a:p>
            <a:pPr defTabSz="914400" eaLnBrk="1" hangingPunct="1">
              <a:spcBef>
                <a:spcPct val="20000"/>
              </a:spcBef>
              <a:buFont typeface="Arial" charset="0"/>
              <a:buChar char="•"/>
            </a:pPr>
            <a:r>
              <a:rPr lang="en-US" sz="1800" dirty="0"/>
              <a:t>Tell how the challenges each one faced were the same and how they were different.</a:t>
            </a:r>
          </a:p>
        </p:txBody>
      </p:sp>
      <p:sp>
        <p:nvSpPr>
          <p:cNvPr id="47108" name="Title 1"/>
          <p:cNvSpPr>
            <a:spLocks noGrp="1"/>
          </p:cNvSpPr>
          <p:nvPr>
            <p:ph type="title"/>
          </p:nvPr>
        </p:nvSpPr>
        <p:spPr>
          <a:xfrm>
            <a:off x="449263" y="238125"/>
            <a:ext cx="8229600" cy="889000"/>
          </a:xfrm>
        </p:spPr>
        <p:txBody>
          <a:bodyPr/>
          <a:lstStyle/>
          <a:p>
            <a:pPr eaLnBrk="1" hangingPunct="1"/>
            <a:r>
              <a:rPr lang="en-US" sz="2800" dirty="0">
                <a:solidFill>
                  <a:schemeClr val="bg1"/>
                </a:solidFill>
                <a:latin typeface="Arial" charset="0"/>
              </a:rPr>
              <a:t>EXAMPLE: 5</a:t>
            </a:r>
            <a:r>
              <a:rPr lang="en-US" sz="2800" baseline="30000" dirty="0">
                <a:solidFill>
                  <a:schemeClr val="bg1"/>
                </a:solidFill>
                <a:latin typeface="Arial" charset="0"/>
              </a:rPr>
              <a:t>th</a:t>
            </a:r>
            <a:r>
              <a:rPr lang="en-US" sz="2800" dirty="0">
                <a:solidFill>
                  <a:schemeClr val="bg1"/>
                </a:solidFill>
                <a:latin typeface="Arial" charset="0"/>
              </a:rPr>
              <a:t> Grade ELA Test</a:t>
            </a:r>
          </a:p>
        </p:txBody>
      </p:sp>
      <p:sp>
        <p:nvSpPr>
          <p:cNvPr id="47110" name="Rectangle 5"/>
          <p:cNvSpPr>
            <a:spLocks noChangeArrowheads="1"/>
          </p:cNvSpPr>
          <p:nvPr/>
        </p:nvSpPr>
        <p:spPr bwMode="auto">
          <a:xfrm>
            <a:off x="2501900" y="5432425"/>
            <a:ext cx="6418263"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r" eaLnBrk="1" hangingPunct="1"/>
            <a:r>
              <a:rPr lang="en-US" sz="2000" b="1" dirty="0" smtClean="0">
                <a:solidFill>
                  <a:srgbClr val="C24914"/>
                </a:solidFill>
                <a:cs typeface="Arial" charset="0"/>
              </a:rPr>
              <a:t>. </a:t>
            </a:r>
            <a:endParaRPr lang="en-US" sz="2000" b="1" dirty="0">
              <a:solidFill>
                <a:srgbClr val="C24914"/>
              </a:solidFill>
              <a:cs typeface="Arial" charset="0"/>
            </a:endParaRPr>
          </a:p>
        </p:txBody>
      </p:sp>
    </p:spTree>
    <p:extLst>
      <p:ext uri="{BB962C8B-B14F-4D97-AF65-F5344CB8AC3E}">
        <p14:creationId xmlns:p14="http://schemas.microsoft.com/office/powerpoint/2010/main" xmlns="" val="332437929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Perspective</Template>
  <TotalTime>6567</TotalTime>
  <Words>2238</Words>
  <Application>Microsoft Office PowerPoint</Application>
  <PresentationFormat>On-screen Show (4:3)</PresentationFormat>
  <Paragraphs>255</Paragraphs>
  <Slides>20</Slides>
  <Notes>20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 Massachusetts State Test: What do families need to know?  </vt:lpstr>
      <vt:lpstr>Overview of Discussion</vt:lpstr>
      <vt:lpstr>What the New  State Tests Mean  for Your Child</vt:lpstr>
      <vt:lpstr> New Statewide Tests</vt:lpstr>
      <vt:lpstr>What is PARCC?</vt:lpstr>
      <vt:lpstr>What Was My Child Tested on Last Year?</vt:lpstr>
      <vt:lpstr>What’s Different About the Tests? </vt:lpstr>
      <vt:lpstr>What Were Students Tested on in English?</vt:lpstr>
      <vt:lpstr>EXAMPLE: 5th Grade ELA Test</vt:lpstr>
      <vt:lpstr>What Were Students Tested on in Math?</vt:lpstr>
      <vt:lpstr>EXAMPLE: 5th Grade Math Test</vt:lpstr>
      <vt:lpstr>How To Interpret  Test Results</vt:lpstr>
      <vt:lpstr>New Tests New Baselines</vt:lpstr>
      <vt:lpstr>What Will Results Look Like?</vt:lpstr>
      <vt:lpstr>How Will Scores be Used?</vt:lpstr>
      <vt:lpstr>Thank You To Our Teachers</vt:lpstr>
      <vt:lpstr>Resources for  More Information</vt:lpstr>
      <vt:lpstr>How Do I Know What My Child is Expected to Learn This Year</vt:lpstr>
      <vt:lpstr>Where Can I Find More Info?</vt:lpstr>
      <vt:lpstr> Questions?   </vt:lpstr>
    </vt:vector>
  </TitlesOfParts>
  <Company>DCI Group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Austria</dc:creator>
  <cp:lastModifiedBy>StyephanieGrey</cp:lastModifiedBy>
  <cp:revision>408</cp:revision>
  <cp:lastPrinted>2015-07-28T19:51:51Z</cp:lastPrinted>
  <dcterms:created xsi:type="dcterms:W3CDTF">2015-01-07T15:18:25Z</dcterms:created>
  <dcterms:modified xsi:type="dcterms:W3CDTF">2015-10-14T16:47:09Z</dcterms:modified>
</cp:coreProperties>
</file>